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4"/>
  </p:sldMasterIdLst>
  <p:notesMasterIdLst>
    <p:notesMasterId r:id="rId24"/>
  </p:notesMasterIdLst>
  <p:sldIdLst>
    <p:sldId id="285" r:id="rId5"/>
    <p:sldId id="260" r:id="rId6"/>
    <p:sldId id="268" r:id="rId7"/>
    <p:sldId id="261" r:id="rId8"/>
    <p:sldId id="290" r:id="rId9"/>
    <p:sldId id="280" r:id="rId10"/>
    <p:sldId id="265" r:id="rId11"/>
    <p:sldId id="277" r:id="rId12"/>
    <p:sldId id="278" r:id="rId13"/>
    <p:sldId id="293" r:id="rId14"/>
    <p:sldId id="294" r:id="rId15"/>
    <p:sldId id="296" r:id="rId16"/>
    <p:sldId id="297" r:id="rId17"/>
    <p:sldId id="295" r:id="rId18"/>
    <p:sldId id="298" r:id="rId19"/>
    <p:sldId id="299" r:id="rId20"/>
    <p:sldId id="300" r:id="rId21"/>
    <p:sldId id="264" r:id="rId22"/>
    <p:sldId id="301" r:id="rId23"/>
  </p:sldIdLst>
  <p:sldSz cx="12192000" cy="6858000"/>
  <p:notesSz cx="6797675" cy="9926638"/>
  <p:embeddedFontLst>
    <p:embeddedFont>
      <p:font typeface="Source Sans Pro" panose="020B0503030403020204" pitchFamily="34" charset="0"/>
      <p:regular r:id="rId25"/>
      <p:bold r:id="rId26"/>
      <p:italic r:id="rId27"/>
      <p:boldItalic r:id="rId28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720" userDrawn="1">
          <p15:clr>
            <a:srgbClr val="A4A3A4"/>
          </p15:clr>
        </p15:guide>
        <p15:guide id="2" orient="horz" pos="2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BDB6"/>
    <a:srgbClr val="E6E5E2"/>
    <a:srgbClr val="FFFF99"/>
    <a:srgbClr val="F1EFE8"/>
    <a:srgbClr val="585857"/>
    <a:srgbClr val="000000"/>
    <a:srgbClr val="FFFF66"/>
    <a:srgbClr val="B9B9B9"/>
    <a:srgbClr val="CA6C79"/>
    <a:srgbClr val="8E8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4FAE24-C5CA-5C76-9DEA-BF3FD0C4D2B1}" v="3" dt="2026-04-13T10:04:40.3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emlayout 2 - Marker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llemlayout 2 - Marker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58" y="60"/>
      </p:cViewPr>
      <p:guideLst>
        <p:guide pos="6720"/>
        <p:guide orient="horz" pos="27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dil Abild Jespersen" userId="S::bojesp@onerm.dk::2f3e90f7-a363-45d0-a1f4-17fd0dc029ef" providerId="AD" clId="Web-{D64FAE24-C5CA-5C76-9DEA-BF3FD0C4D2B1}"/>
    <pc:docChg chg="modSld">
      <pc:chgData name="Bodil Abild Jespersen" userId="S::bojesp@onerm.dk::2f3e90f7-a363-45d0-a1f4-17fd0dc029ef" providerId="AD" clId="Web-{D64FAE24-C5CA-5C76-9DEA-BF3FD0C4D2B1}" dt="2026-04-13T10:04:40.397" v="2" actId="20577"/>
      <pc:docMkLst>
        <pc:docMk/>
      </pc:docMkLst>
      <pc:sldChg chg="modSp">
        <pc:chgData name="Bodil Abild Jespersen" userId="S::bojesp@onerm.dk::2f3e90f7-a363-45d0-a1f4-17fd0dc029ef" providerId="AD" clId="Web-{D64FAE24-C5CA-5C76-9DEA-BF3FD0C4D2B1}" dt="2026-04-13T10:04:40.397" v="2" actId="20577"/>
        <pc:sldMkLst>
          <pc:docMk/>
          <pc:sldMk cId="1989904583" sldId="285"/>
        </pc:sldMkLst>
        <pc:spChg chg="mod">
          <ac:chgData name="Bodil Abild Jespersen" userId="S::bojesp@onerm.dk::2f3e90f7-a363-45d0-a1f4-17fd0dc029ef" providerId="AD" clId="Web-{D64FAE24-C5CA-5C76-9DEA-BF3FD0C4D2B1}" dt="2026-04-13T10:04:40.397" v="2" actId="20577"/>
          <ac:spMkLst>
            <pc:docMk/>
            <pc:sldMk cId="1989904583" sldId="285"/>
            <ac:spMk id="9" creationId="{DF909BBB-B977-6BCF-8C49-FB0E02D45DE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68880-5930-4832-B1E6-3BA27C307C0F}" type="datetimeFigureOut">
              <a:rPr lang="da-DK" smtClean="0"/>
              <a:t>13-04-2026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93C29-5E1A-418B-8BE5-2920326768F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3426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600" dirty="0"/>
              <a:t>Blank version 1.0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93C29-5E1A-418B-8BE5-2920326768F4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2441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0C321-F91C-5118-9530-DE252B68C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AF63A71-E4ED-B825-7402-4D60F7036B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56B6E7-7C0D-524C-B5C7-8C08A2FEEC38}" type="slidenum">
              <a:rPr lang="da-DK"/>
              <a:pPr/>
              <a:t>19</a:t>
            </a:fld>
            <a:endParaRPr lang="da-DK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1A1778B5-C747-FF8E-38FC-BB6A4270FA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F1F249C8-6D6A-07C2-9E93-AE687A9951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BPT er et supplement til den givne indsats</a:t>
            </a:r>
          </a:p>
          <a:p>
            <a:r>
              <a:rPr lang="da-DK"/>
              <a:t>BPT tilbyder hjælp til:</a:t>
            </a:r>
          </a:p>
          <a:p>
            <a:r>
              <a:rPr lang="da-DK"/>
              <a:t>- symptomlindring og psykosocial støtte i det </a:t>
            </a:r>
            <a:r>
              <a:rPr lang="da-DK" err="1"/>
              <a:t>kurativt</a:t>
            </a:r>
            <a:r>
              <a:rPr lang="da-DK"/>
              <a:t> forløb hvor der er komplekse </a:t>
            </a:r>
          </a:p>
          <a:p>
            <a:r>
              <a:rPr lang="da-DK"/>
              <a:t>  palliative problemer</a:t>
            </a:r>
          </a:p>
          <a:p>
            <a:r>
              <a:rPr lang="da-DK"/>
              <a:t>- børn der går fra et </a:t>
            </a:r>
            <a:r>
              <a:rPr lang="da-DK" err="1"/>
              <a:t>kurativt</a:t>
            </a:r>
            <a:r>
              <a:rPr lang="da-DK"/>
              <a:t> til et palliativt forløb </a:t>
            </a:r>
          </a:p>
          <a:p>
            <a:r>
              <a:rPr lang="da-DK"/>
              <a:t>- psykologfaglig støtte til forældre, der mister et barn, som har været i forløb på </a:t>
            </a:r>
          </a:p>
          <a:p>
            <a:r>
              <a:rPr lang="da-DK"/>
              <a:t>  pædiatrisk afdeling (på SKS eller </a:t>
            </a:r>
            <a:r>
              <a:rPr lang="da-DK" err="1"/>
              <a:t>RM`s</a:t>
            </a:r>
            <a:r>
              <a:rPr lang="da-DK"/>
              <a:t> pædiatriske afdelinger?)</a:t>
            </a:r>
          </a:p>
        </p:txBody>
      </p:sp>
    </p:spTree>
    <p:extLst>
      <p:ext uri="{BB962C8B-B14F-4D97-AF65-F5344CB8AC3E}">
        <p14:creationId xmlns:p14="http://schemas.microsoft.com/office/powerpoint/2010/main" val="1017034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 med Logo og emne">
    <p:bg>
      <p:bgPr>
        <a:solidFill>
          <a:srgbClr val="7F0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slidenummer 4">
            <a:extLst>
              <a:ext uri="{FF2B5EF4-FFF2-40B4-BE49-F238E27FC236}">
                <a16:creationId xmlns:a16="http://schemas.microsoft.com/office/drawing/2014/main" id="{969E5DD8-06C2-9DED-41A5-539264310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0772" y="6561139"/>
            <a:ext cx="432000" cy="144000"/>
          </a:xfrm>
        </p:spPr>
        <p:txBody>
          <a:bodyPr/>
          <a:lstStyle>
            <a:lvl1pPr>
              <a:defRPr sz="850">
                <a:solidFill>
                  <a:schemeClr val="bg1"/>
                </a:solidFill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Pladsholder til dato 3">
            <a:extLst>
              <a:ext uri="{FF2B5EF4-FFF2-40B4-BE49-F238E27FC236}">
                <a16:creationId xmlns:a16="http://schemas.microsoft.com/office/drawing/2014/main" id="{2C5FFCFA-E3EC-A228-7CBB-4DCAB6571C7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65464" y="6561088"/>
            <a:ext cx="792000" cy="144000"/>
          </a:xfrm>
        </p:spPr>
        <p:txBody>
          <a:bodyPr/>
          <a:lstStyle>
            <a:lvl1pPr>
              <a:defRPr sz="850">
                <a:solidFill>
                  <a:schemeClr val="bg1"/>
                </a:solidFill>
              </a:defRPr>
            </a:lvl1pPr>
          </a:lstStyle>
          <a:p>
            <a:pPr algn="ctr"/>
            <a:r>
              <a:rPr lang="da-DK" dirty="0"/>
              <a:t>20-01-2026</a:t>
            </a:r>
          </a:p>
        </p:txBody>
      </p:sp>
      <p:sp>
        <p:nvSpPr>
          <p:cNvPr id="4" name="Pladsholder til sidefod 4">
            <a:extLst>
              <a:ext uri="{FF2B5EF4-FFF2-40B4-BE49-F238E27FC236}">
                <a16:creationId xmlns:a16="http://schemas.microsoft.com/office/drawing/2014/main" id="{48A2BFA1-ED9E-90ED-0A94-5F350A9BB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9" name="Afsender">
            <a:extLst>
              <a:ext uri="{FF2B5EF4-FFF2-40B4-BE49-F238E27FC236}">
                <a16:creationId xmlns:a16="http://schemas.microsoft.com/office/drawing/2014/main" id="{16F763E5-C7AC-5C22-6E0E-B70E392FF4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99598" y="5188765"/>
            <a:ext cx="10044000" cy="1224000"/>
          </a:xfr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Fx Navn, enhed, afdeling, Region Midtjylland</a:t>
            </a:r>
          </a:p>
        </p:txBody>
      </p:sp>
      <p:sp>
        <p:nvSpPr>
          <p:cNvPr id="9" name="Overskrift">
            <a:extLst>
              <a:ext uri="{FF2B5EF4-FFF2-40B4-BE49-F238E27FC236}">
                <a16:creationId xmlns:a16="http://schemas.microsoft.com/office/drawing/2014/main" id="{997110DD-D379-1987-997B-DDA57D4BF9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775" y="2218839"/>
            <a:ext cx="10104438" cy="2628000"/>
          </a:xfrm>
        </p:spPr>
        <p:txBody>
          <a:bodyPr tIns="0" bIns="0" anchor="b" anchorCtr="0"/>
          <a:lstStyle>
            <a:lvl1pPr marL="0" indent="0">
              <a:spcBef>
                <a:spcPts val="0"/>
              </a:spcBef>
              <a:buNone/>
              <a:defRPr sz="72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221400" indent="0">
              <a:buNone/>
              <a:defRPr>
                <a:solidFill>
                  <a:schemeClr val="bg1"/>
                </a:solidFill>
              </a:defRPr>
            </a:lvl2pPr>
            <a:lvl3pPr marL="419400" indent="0">
              <a:buNone/>
              <a:defRPr>
                <a:solidFill>
                  <a:schemeClr val="bg1"/>
                </a:solidFill>
              </a:defRPr>
            </a:lvl3pPr>
            <a:lvl4pPr marL="671400" indent="0">
              <a:buNone/>
              <a:defRPr>
                <a:solidFill>
                  <a:schemeClr val="bg1"/>
                </a:solidFill>
              </a:defRPr>
            </a:lvl4pPr>
            <a:lvl5pPr marL="8874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Titel på præsentation</a:t>
            </a:r>
          </a:p>
        </p:txBody>
      </p:sp>
    </p:spTree>
    <p:extLst>
      <p:ext uri="{BB962C8B-B14F-4D97-AF65-F5344CB8AC3E}">
        <p14:creationId xmlns:p14="http://schemas.microsoft.com/office/powerpoint/2010/main" val="1759800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042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pos="824" userDrawn="1">
          <p15:clr>
            <a:srgbClr val="FBAE40"/>
          </p15:clr>
        </p15:guide>
        <p15:guide id="7" orient="horz" pos="2160" userDrawn="1">
          <p15:clr>
            <a:srgbClr val="FBAE40"/>
          </p15:clr>
        </p15:guide>
        <p15:guide id="8" orient="horz" pos="550" userDrawn="1">
          <p15:clr>
            <a:srgbClr val="FBAE40"/>
          </p15:clr>
        </p15:guide>
        <p15:guide id="9" pos="3840" userDrawn="1">
          <p15:clr>
            <a:srgbClr val="FBAE40"/>
          </p15:clr>
        </p15:guide>
        <p15:guide id="10" pos="279" userDrawn="1">
          <p15:clr>
            <a:srgbClr val="FBAE40"/>
          </p15:clr>
        </p15:guide>
        <p15:guide id="11" orient="horz" pos="27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verskrift - tom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8FEE9-BAE0-B3A8-FD2E-588E2A1A2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5999" y="435600"/>
            <a:ext cx="10506213" cy="972000"/>
          </a:xfrm>
        </p:spPr>
        <p:txBody>
          <a:bodyPr lIns="0" rIns="0" anchor="t" anchorCtr="0">
            <a:noAutofit/>
          </a:bodyPr>
          <a:lstStyle>
            <a:lvl1pPr>
              <a:defRPr sz="3200" b="1">
                <a:solidFill>
                  <a:srgbClr val="7F0B30"/>
                </a:solidFill>
              </a:defRPr>
            </a:lvl1pPr>
          </a:lstStyle>
          <a:p>
            <a:r>
              <a:rPr lang="da-DK" dirty="0"/>
              <a:t>Klik for at skrive overskrift</a:t>
            </a:r>
          </a:p>
        </p:txBody>
      </p:sp>
      <p:sp>
        <p:nvSpPr>
          <p:cNvPr id="4" name="Pladsholder til sidefod 4">
            <a:extLst>
              <a:ext uri="{FF2B5EF4-FFF2-40B4-BE49-F238E27FC236}">
                <a16:creationId xmlns:a16="http://schemas.microsoft.com/office/drawing/2014/main" id="{81B05820-3EFD-90C0-0F0E-6A4F303A0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Pladsholder til dato 3">
            <a:extLst>
              <a:ext uri="{FF2B5EF4-FFF2-40B4-BE49-F238E27FC236}">
                <a16:creationId xmlns:a16="http://schemas.microsoft.com/office/drawing/2014/main" id="{DCD01F6C-9D69-E335-F8DD-A96656A56D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AE3C709-9B02-F389-AF98-4BB33D328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9981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4">
            <a:extLst>
              <a:ext uri="{FF2B5EF4-FFF2-40B4-BE49-F238E27FC236}">
                <a16:creationId xmlns:a16="http://schemas.microsoft.com/office/drawing/2014/main" id="{458406CF-D628-31E6-9087-3C2A0BA56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395ADE2-F454-EE2A-91EF-41ADBDAFB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5" name="Pladsholder til slidenummer 5">
            <a:extLst>
              <a:ext uri="{FF2B5EF4-FFF2-40B4-BE49-F238E27FC236}">
                <a16:creationId xmlns:a16="http://schemas.microsoft.com/office/drawing/2014/main" id="{34945992-9AEE-5EB6-0938-505DF9011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6479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på helsides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C2C93740-FC63-9F02-BA26-16878837C534}"/>
              </a:ext>
            </a:extLst>
          </p:cNvPr>
          <p:cNvSpPr/>
          <p:nvPr userDrawn="1"/>
        </p:nvSpPr>
        <p:spPr>
          <a:xfrm>
            <a:off x="-1" y="6230678"/>
            <a:ext cx="12192001" cy="224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93B75943-103F-CB89-FEBA-D29B1621E5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423875"/>
          </a:xfrm>
          <a:ln>
            <a:noFill/>
          </a:ln>
        </p:spPr>
        <p:txBody>
          <a:bodyPr tIns="2592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a-DK" sz="1800" dirty="0"/>
              <a:t>Indsæt foto og læg billedfeltet bagest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88FEE9-BAE0-B3A8-FD2E-588E2A1A2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266" y="398699"/>
            <a:ext cx="4766893" cy="1031803"/>
          </a:xfrm>
          <a:solidFill>
            <a:schemeClr val="bg1">
              <a:alpha val="70000"/>
            </a:schemeClr>
          </a:solidFill>
        </p:spPr>
        <p:txBody>
          <a:bodyPr wrap="square" lIns="108000" tIns="72000" rIns="36000" bIns="72000" anchor="t" anchorCtr="0">
            <a:spAutoFit/>
          </a:bodyPr>
          <a:lstStyle>
            <a:lvl1pPr>
              <a:defRPr sz="3200" b="1">
                <a:solidFill>
                  <a:srgbClr val="7F0B30"/>
                </a:solidFill>
              </a:defRPr>
            </a:lvl1pPr>
          </a:lstStyle>
          <a:p>
            <a:r>
              <a:rPr lang="da-DK" dirty="0"/>
              <a:t>Skriv og tilpas derefter tekstfeltet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FF6B936-D16E-75AB-6C20-E44FD5DC4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dato 3">
            <a:extLst>
              <a:ext uri="{FF2B5EF4-FFF2-40B4-BE49-F238E27FC236}">
                <a16:creationId xmlns:a16="http://schemas.microsoft.com/office/drawing/2014/main" id="{91AD296C-8FDC-2B22-86B9-4CFB58D92B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10" name="Pladsholder til slidenummer 5">
            <a:extLst>
              <a:ext uri="{FF2B5EF4-FFF2-40B4-BE49-F238E27FC236}">
                <a16:creationId xmlns:a16="http://schemas.microsoft.com/office/drawing/2014/main" id="{83AFEA92-8E17-A388-B01A-E3B6A81C0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052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kst/b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5EACA0-FAD7-E4B9-0F66-F441475CCC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000" y="435600"/>
            <a:ext cx="6695443" cy="972000"/>
          </a:xfrm>
        </p:spPr>
        <p:txBody>
          <a:bodyPr lIns="0" rIns="0" anchor="t" anchorCtr="0"/>
          <a:lstStyle>
            <a:lvl1pPr>
              <a:defRPr sz="3200" b="1">
                <a:solidFill>
                  <a:srgbClr val="7F0B30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76B91EC-72D2-771B-ABD9-FC9930D5F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6000" y="1692000"/>
            <a:ext cx="6695443" cy="4608000"/>
          </a:xfrm>
        </p:spPr>
        <p:txBody>
          <a:bodyPr lIns="0" tIns="216000" rIns="0">
            <a:no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billede 2">
            <a:extLst>
              <a:ext uri="{FF2B5EF4-FFF2-40B4-BE49-F238E27FC236}">
                <a16:creationId xmlns:a16="http://schemas.microsoft.com/office/drawing/2014/main" id="{E3323761-740B-EA98-12F2-1173DCD8477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8155244" y="-3600"/>
            <a:ext cx="4039200" cy="6416675"/>
          </a:xfrm>
          <a:noFill/>
        </p:spPr>
        <p:txBody>
          <a:bodyPr tIns="2340000" anchor="t" anchorCtr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Indsæt billede</a:t>
            </a:r>
          </a:p>
        </p:txBody>
      </p:sp>
      <p:sp>
        <p:nvSpPr>
          <p:cNvPr id="6" name="Pladsholder til sidefod 4">
            <a:extLst>
              <a:ext uri="{FF2B5EF4-FFF2-40B4-BE49-F238E27FC236}">
                <a16:creationId xmlns:a16="http://schemas.microsoft.com/office/drawing/2014/main" id="{AD901271-CE20-358A-7BA6-7112D586A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528BD53D-3940-E735-A6AA-CE7596646FB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7273988B-8F7F-7123-821E-A5E35B54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30562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odelt: Tekst/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1448335-FDEB-C1BA-EB23-871BC4639D5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1" y="-3600"/>
            <a:ext cx="6096000" cy="6416675"/>
          </a:xfrm>
          <a:noFill/>
        </p:spPr>
        <p:txBody>
          <a:bodyPr tIns="2340000" anchor="t" anchorCtr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5EACA0-FAD7-E4B9-0F66-F441475CCC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000" y="435600"/>
            <a:ext cx="5040000" cy="972000"/>
          </a:xfrm>
        </p:spPr>
        <p:txBody>
          <a:bodyPr lIns="0" rIns="0" anchor="t" anchorCtr="0"/>
          <a:lstStyle>
            <a:lvl1pPr>
              <a:defRPr sz="3200" b="1">
                <a:solidFill>
                  <a:srgbClr val="7F0B30"/>
                </a:solidFill>
              </a:defRPr>
            </a:lvl1pPr>
          </a:lstStyle>
          <a:p>
            <a:r>
              <a:rPr lang="da-DK" dirty="0"/>
              <a:t>Klik for at skrive overskrift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76B91EC-72D2-771B-ABD9-FC9930D5F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6000" y="1691211"/>
            <a:ext cx="5040000" cy="4608000"/>
          </a:xfrm>
        </p:spPr>
        <p:txBody>
          <a:bodyPr lIns="0" tIns="216000" rIns="0">
            <a:no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sidefod 4">
            <a:extLst>
              <a:ext uri="{FF2B5EF4-FFF2-40B4-BE49-F238E27FC236}">
                <a16:creationId xmlns:a16="http://schemas.microsoft.com/office/drawing/2014/main" id="{E1746BFB-80EE-936F-ED46-8FC981F73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519DD2FD-8E49-5EA0-DBC5-9F65D8766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5F558FD3-42E4-465F-BE0D-5DAEC6FAE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7639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tekst/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1448335-FDEB-C1BA-EB23-871BC4639D5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092000" y="-3600"/>
            <a:ext cx="8100000" cy="6416675"/>
          </a:xfrm>
          <a:noFill/>
        </p:spPr>
        <p:txBody>
          <a:bodyPr tIns="2340000" anchor="t" anchorCtr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5EACA0-FAD7-E4B9-0F66-F441475CCC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5999" y="435600"/>
            <a:ext cx="3204000" cy="972000"/>
          </a:xfrm>
        </p:spPr>
        <p:txBody>
          <a:bodyPr lIns="0" rIns="0" anchor="t" anchorCtr="0"/>
          <a:lstStyle>
            <a:lvl1pPr>
              <a:defRPr sz="3200" b="1">
                <a:solidFill>
                  <a:srgbClr val="7F0B30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76B91EC-72D2-771B-ABD9-FC9930D5F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999" y="1691211"/>
            <a:ext cx="3204000" cy="4608000"/>
          </a:xfrm>
        </p:spPr>
        <p:txBody>
          <a:bodyPr lIns="0" tIns="216000" rIns="0">
            <a:no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sidefod 4">
            <a:extLst>
              <a:ext uri="{FF2B5EF4-FFF2-40B4-BE49-F238E27FC236}">
                <a16:creationId xmlns:a16="http://schemas.microsoft.com/office/drawing/2014/main" id="{FE316BD5-492E-EDF9-8B65-D3E38E567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193086D2-C457-1BDC-513D-07D691040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6E5C2EC9-3C96-D639-4104-0720F7AB4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22324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illede/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5EACA0-FAD7-E4B9-0F66-F441475CCC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770" y="435600"/>
            <a:ext cx="6695443" cy="972000"/>
          </a:xfrm>
        </p:spPr>
        <p:txBody>
          <a:bodyPr lIns="0" rIns="0" anchor="t" anchorCtr="0"/>
          <a:lstStyle>
            <a:lvl1pPr>
              <a:defRPr sz="3200" b="1">
                <a:solidFill>
                  <a:srgbClr val="7F0B30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76B91EC-72D2-771B-ABD9-FC9930D5F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6770" y="1692000"/>
            <a:ext cx="6695443" cy="4608000"/>
          </a:xfrm>
        </p:spPr>
        <p:txBody>
          <a:bodyPr lIns="0" tIns="216000" rIns="0">
            <a:no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billede 2">
            <a:extLst>
              <a:ext uri="{FF2B5EF4-FFF2-40B4-BE49-F238E27FC236}">
                <a16:creationId xmlns:a16="http://schemas.microsoft.com/office/drawing/2014/main" id="{E3323761-740B-EA98-12F2-1173DCD8477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-3600"/>
            <a:ext cx="4039200" cy="6416675"/>
          </a:xfrm>
          <a:noFill/>
        </p:spPr>
        <p:txBody>
          <a:bodyPr tIns="2340000" anchor="t" anchorCtr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Indsæt billede</a:t>
            </a:r>
          </a:p>
        </p:txBody>
      </p:sp>
      <p:sp>
        <p:nvSpPr>
          <p:cNvPr id="6" name="Pladsholder til sidefod 4">
            <a:extLst>
              <a:ext uri="{FF2B5EF4-FFF2-40B4-BE49-F238E27FC236}">
                <a16:creationId xmlns:a16="http://schemas.microsoft.com/office/drawing/2014/main" id="{CD0C280A-001B-EF31-6DFD-09794D4F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AE062C59-AED7-D8F3-2285-8DD121A5FAF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632239E1-5CF4-1E13-23D2-A03DAEC84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63822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odelt: Billede/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1448335-FDEB-C1BA-EB23-871BC4639D5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-3600"/>
            <a:ext cx="6096000" cy="6416675"/>
          </a:xfrm>
          <a:noFill/>
        </p:spPr>
        <p:txBody>
          <a:bodyPr tIns="2340000" anchor="t" anchorCtr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5EACA0-FAD7-E4B9-0F66-F441475CCC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435600"/>
            <a:ext cx="5040000" cy="972000"/>
          </a:xfrm>
        </p:spPr>
        <p:txBody>
          <a:bodyPr lIns="0" rIns="0" anchor="t" anchorCtr="0"/>
          <a:lstStyle>
            <a:lvl1pPr>
              <a:defRPr sz="3200" b="1">
                <a:solidFill>
                  <a:srgbClr val="7F0B30"/>
                </a:solidFill>
              </a:defRPr>
            </a:lvl1pPr>
          </a:lstStyle>
          <a:p>
            <a:r>
              <a:rPr lang="da-DK" dirty="0"/>
              <a:t>Klik for at skrive overskrift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76B91EC-72D2-771B-ABD9-FC9930D5F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43993" y="1691211"/>
            <a:ext cx="5040000" cy="4608000"/>
          </a:xfrm>
        </p:spPr>
        <p:txBody>
          <a:bodyPr lIns="0" tIns="216000" rIns="0">
            <a:no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sidefod 4">
            <a:extLst>
              <a:ext uri="{FF2B5EF4-FFF2-40B4-BE49-F238E27FC236}">
                <a16:creationId xmlns:a16="http://schemas.microsoft.com/office/drawing/2014/main" id="{476FC477-D083-87F3-1911-B351687CA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01CAFC9B-F521-8FBC-7DA5-BB570EC35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2C3DDAB6-EA52-AE39-D97D-278A045BA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45112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billed/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1448335-FDEB-C1BA-EB23-871BC4639D5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-3600"/>
            <a:ext cx="8098380" cy="6416675"/>
          </a:xfrm>
          <a:noFill/>
        </p:spPr>
        <p:txBody>
          <a:bodyPr tIns="2340000" anchor="t" anchorCtr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5EACA0-FAD7-E4B9-0F66-F441475CCC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074" y="435600"/>
            <a:ext cx="3320647" cy="972000"/>
          </a:xfrm>
        </p:spPr>
        <p:txBody>
          <a:bodyPr lIns="0" rIns="0" anchor="t" anchorCtr="0"/>
          <a:lstStyle>
            <a:lvl1pPr>
              <a:defRPr sz="3200" b="1">
                <a:solidFill>
                  <a:srgbClr val="7F0B30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76B91EC-72D2-771B-ABD9-FC9930D5F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074" y="1692000"/>
            <a:ext cx="3320647" cy="4608000"/>
          </a:xfrm>
        </p:spPr>
        <p:txBody>
          <a:bodyPr lIns="0" tIns="216000" rIns="0">
            <a:no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sidefod 4">
            <a:extLst>
              <a:ext uri="{FF2B5EF4-FFF2-40B4-BE49-F238E27FC236}">
                <a16:creationId xmlns:a16="http://schemas.microsoft.com/office/drawing/2014/main" id="{36DFEF9F-F2B2-92CE-AB1E-5CFD4336A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C19EA4DF-4CE3-8858-45B3-FF6962C1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4A91D9D0-3EA3-9E97-A2F7-708C32777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8762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: Tekst/farvet grafik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9E27444C-4DCD-05F3-FA6E-092D99D25146}"/>
              </a:ext>
            </a:extLst>
          </p:cNvPr>
          <p:cNvSpPr/>
          <p:nvPr userDrawn="1"/>
        </p:nvSpPr>
        <p:spPr>
          <a:xfrm>
            <a:off x="6108032" y="-6440"/>
            <a:ext cx="6096000" cy="6422939"/>
          </a:xfrm>
          <a:prstGeom prst="rect">
            <a:avLst/>
          </a:prstGeom>
          <a:solidFill>
            <a:srgbClr val="F1EF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5EACA0-FAD7-E4B9-0F66-F441475CCC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000" y="435600"/>
            <a:ext cx="5040000" cy="972000"/>
          </a:xfrm>
        </p:spPr>
        <p:txBody>
          <a:bodyPr lIns="0" rIns="0" anchor="t" anchorCtr="0"/>
          <a:lstStyle>
            <a:lvl1pPr>
              <a:defRPr sz="3200" b="1">
                <a:solidFill>
                  <a:srgbClr val="7F0B30"/>
                </a:solidFill>
              </a:defRPr>
            </a:lvl1pPr>
          </a:lstStyle>
          <a:p>
            <a:r>
              <a:rPr lang="da-DK" dirty="0"/>
              <a:t>Klik for at skrive overskrift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76B91EC-72D2-771B-ABD9-FC9930D5F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6000" y="1692000"/>
            <a:ext cx="5040000" cy="4608000"/>
          </a:xfrm>
        </p:spPr>
        <p:txBody>
          <a:bodyPr lIns="0" tIns="216000" rIns="0"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indhold 7">
            <a:extLst>
              <a:ext uri="{FF2B5EF4-FFF2-40B4-BE49-F238E27FC236}">
                <a16:creationId xmlns:a16="http://schemas.microsoft.com/office/drawing/2014/main" id="{851F55C9-A9A3-B08C-3EF2-7B2568E186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01291" y="839972"/>
            <a:ext cx="4515994" cy="4752754"/>
          </a:xfrm>
        </p:spPr>
        <p:txBody>
          <a:bodyPr tIns="1656000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da-DK" dirty="0"/>
              <a:t>Indsæt ikon, grafik, diagram eller tabel</a:t>
            </a:r>
          </a:p>
        </p:txBody>
      </p:sp>
      <p:sp>
        <p:nvSpPr>
          <p:cNvPr id="6" name="Pladsholder til sidefod 4">
            <a:extLst>
              <a:ext uri="{FF2B5EF4-FFF2-40B4-BE49-F238E27FC236}">
                <a16:creationId xmlns:a16="http://schemas.microsoft.com/office/drawing/2014/main" id="{256B8F3D-3B7B-5367-661A-B7756A45A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E814DD8D-9E40-A122-C5A0-3F1D5D4644C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61A3B6D0-87AE-A5C1-DD40-D79318418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83881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ed 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5000CA4F-FD1E-3A1E-06B2-FA03E7842DDD}"/>
              </a:ext>
            </a:extLst>
          </p:cNvPr>
          <p:cNvSpPr/>
          <p:nvPr userDrawn="1"/>
        </p:nvSpPr>
        <p:spPr>
          <a:xfrm>
            <a:off x="-1" y="6230678"/>
            <a:ext cx="12192001" cy="224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8F98A7A-827B-55DF-2FEE-52A20A7A86C6}"/>
              </a:ext>
            </a:extLst>
          </p:cNvPr>
          <p:cNvSpPr/>
          <p:nvPr userDrawn="1"/>
        </p:nvSpPr>
        <p:spPr>
          <a:xfrm>
            <a:off x="0" y="0"/>
            <a:ext cx="12192000" cy="64238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D36803A-7470-A2E9-971A-9325FE354B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267" y="1116013"/>
            <a:ext cx="9144000" cy="2306637"/>
          </a:xfrm>
        </p:spPr>
        <p:txBody>
          <a:bodyPr lIns="0" rIns="0" anchor="b">
            <a:noAutofit/>
          </a:bodyPr>
          <a:lstStyle>
            <a:lvl1pPr algn="l">
              <a:lnSpc>
                <a:spcPts val="5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Titelslide, fx ved nyt emne</a:t>
            </a:r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C9B3CE0E-7E26-5EF7-FD25-A700E044AE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5267" y="3435350"/>
            <a:ext cx="9144000" cy="1655762"/>
          </a:xfrm>
        </p:spPr>
        <p:txBody>
          <a:bodyPr lIns="0" tIns="360000" rIns="0">
            <a:noAutofit/>
          </a:bodyPr>
          <a:lstStyle>
            <a:lvl1pPr marL="0" indent="0" algn="l">
              <a:lnSpc>
                <a:spcPts val="2400"/>
              </a:lnSpc>
              <a:spcBef>
                <a:spcPts val="60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Evt. yderlige beskrivelse</a:t>
            </a:r>
          </a:p>
        </p:txBody>
      </p:sp>
      <p:sp>
        <p:nvSpPr>
          <p:cNvPr id="2" name="Pladsholder til sidefod 4">
            <a:extLst>
              <a:ext uri="{FF2B5EF4-FFF2-40B4-BE49-F238E27FC236}">
                <a16:creationId xmlns:a16="http://schemas.microsoft.com/office/drawing/2014/main" id="{B5FB8550-1EA6-3089-2A92-E7018377D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" name="Pladsholder til dato 3">
            <a:extLst>
              <a:ext uri="{FF2B5EF4-FFF2-40B4-BE49-F238E27FC236}">
                <a16:creationId xmlns:a16="http://schemas.microsoft.com/office/drawing/2014/main" id="{066A0F8C-789B-8AB5-6DEA-B1CE504BB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B3A36740-A753-7F79-CCEB-A8FEA3E94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97310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: Farvet grafikfelt/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03B7E1B-8C62-064B-ABA0-1A58C52193D9}"/>
              </a:ext>
            </a:extLst>
          </p:cNvPr>
          <p:cNvSpPr/>
          <p:nvPr userDrawn="1"/>
        </p:nvSpPr>
        <p:spPr>
          <a:xfrm>
            <a:off x="0" y="-6440"/>
            <a:ext cx="6096000" cy="6422939"/>
          </a:xfrm>
          <a:prstGeom prst="rect">
            <a:avLst/>
          </a:prstGeom>
          <a:solidFill>
            <a:srgbClr val="F1EF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5EACA0-FAD7-E4B9-0F66-F441475CCC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435600"/>
            <a:ext cx="5040000" cy="972000"/>
          </a:xfrm>
        </p:spPr>
        <p:txBody>
          <a:bodyPr lIns="0" rIns="0" anchor="t" anchorCtr="0"/>
          <a:lstStyle>
            <a:lvl1pPr>
              <a:defRPr sz="3200" b="1">
                <a:solidFill>
                  <a:srgbClr val="7F0B30"/>
                </a:solidFill>
              </a:defRPr>
            </a:lvl1pPr>
          </a:lstStyle>
          <a:p>
            <a:r>
              <a:rPr lang="da-DK" dirty="0"/>
              <a:t>Klik for at skrive overskrift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76B91EC-72D2-771B-ABD9-FC9930D5F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43993" y="1692000"/>
            <a:ext cx="5040000" cy="4608000"/>
          </a:xfrm>
        </p:spPr>
        <p:txBody>
          <a:bodyPr lIns="0" tIns="216000" rIns="0">
            <a:no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E0CF3239-6D82-56D6-CD93-570F29B455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4713" y="839972"/>
            <a:ext cx="4515994" cy="4752754"/>
          </a:xfrm>
        </p:spPr>
        <p:txBody>
          <a:bodyPr tIns="1656000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da-DK" dirty="0"/>
              <a:t>Indsæt ikon, grafik, diagram eller tabel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E2A3345-33BF-4481-D4C1-89EED72B1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dato 3">
            <a:extLst>
              <a:ext uri="{FF2B5EF4-FFF2-40B4-BE49-F238E27FC236}">
                <a16:creationId xmlns:a16="http://schemas.microsoft.com/office/drawing/2014/main" id="{AB99164C-DE24-97EA-7B34-3C9E33BEB5D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7" name="Pladsholder til slidenummer 5">
            <a:extLst>
              <a:ext uri="{FF2B5EF4-FFF2-40B4-BE49-F238E27FC236}">
                <a16:creationId xmlns:a16="http://schemas.microsoft.com/office/drawing/2014/main" id="{F2005297-6528-AF76-8979-CCEC37724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69945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: To indholds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8BC8BD1E-22F6-65BF-9C6B-A554ABC00B64}"/>
              </a:ext>
            </a:extLst>
          </p:cNvPr>
          <p:cNvSpPr/>
          <p:nvPr userDrawn="1"/>
        </p:nvSpPr>
        <p:spPr>
          <a:xfrm>
            <a:off x="0" y="-6440"/>
            <a:ext cx="6096000" cy="6422939"/>
          </a:xfrm>
          <a:prstGeom prst="rect">
            <a:avLst/>
          </a:prstGeom>
          <a:solidFill>
            <a:srgbClr val="F1EF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8C7FF3B2-A015-91E3-DD5A-2BED87B7393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46000" y="1692000"/>
            <a:ext cx="5040000" cy="4596532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99896E-4FE2-06E0-6ED0-4B80737E9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000" y="435600"/>
            <a:ext cx="5040000" cy="972000"/>
          </a:xfrm>
        </p:spPr>
        <p:txBody>
          <a:bodyPr lIns="0" rIns="0" anchor="t" anchorCtr="0"/>
          <a:lstStyle>
            <a:lvl1pPr>
              <a:defRPr sz="3200" b="1">
                <a:solidFill>
                  <a:srgbClr val="7F0B30"/>
                </a:solidFill>
              </a:defRPr>
            </a:lvl1pPr>
          </a:lstStyle>
          <a:p>
            <a:r>
              <a:rPr lang="da-DK" dirty="0"/>
              <a:t>Klik for at skrive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E6D9DAE-CCD1-2DFD-23FB-D19C2A5AA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7303" y="546755"/>
            <a:ext cx="4524910" cy="5041245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sidefod 4">
            <a:extLst>
              <a:ext uri="{FF2B5EF4-FFF2-40B4-BE49-F238E27FC236}">
                <a16:creationId xmlns:a16="http://schemas.microsoft.com/office/drawing/2014/main" id="{F06D8308-C1AB-5718-9BAE-D9D6C092D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66DE07CD-FBEE-B41F-E14D-64F2264DD54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9" name="Pladsholder til slidenummer 5">
            <a:extLst>
              <a:ext uri="{FF2B5EF4-FFF2-40B4-BE49-F238E27FC236}">
                <a16:creationId xmlns:a16="http://schemas.microsoft.com/office/drawing/2014/main" id="{2D94110F-6839-EC9A-2D51-70D18F4E4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8967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: Farvet tekstfelt/fire billed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44276289-A573-8329-5D99-302B04B57C6B}"/>
              </a:ext>
            </a:extLst>
          </p:cNvPr>
          <p:cNvSpPr/>
          <p:nvPr userDrawn="1"/>
        </p:nvSpPr>
        <p:spPr>
          <a:xfrm>
            <a:off x="0" y="-6440"/>
            <a:ext cx="6096000" cy="6422939"/>
          </a:xfrm>
          <a:prstGeom prst="rect">
            <a:avLst/>
          </a:prstGeom>
          <a:solidFill>
            <a:srgbClr val="F1EF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5EACA0-FAD7-E4B9-0F66-F441475CCC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000" y="435600"/>
            <a:ext cx="5040000" cy="972000"/>
          </a:xfrm>
        </p:spPr>
        <p:txBody>
          <a:bodyPr lIns="0" rIns="0" anchor="t" anchorCtr="0"/>
          <a:lstStyle>
            <a:lvl1pPr>
              <a:defRPr sz="3200" b="1">
                <a:solidFill>
                  <a:srgbClr val="7F0B30"/>
                </a:solidFill>
              </a:defRPr>
            </a:lvl1pPr>
          </a:lstStyle>
          <a:p>
            <a:r>
              <a:rPr lang="da-DK" dirty="0"/>
              <a:t>Klik for at skrive overskrift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1448335-FDEB-C1BA-EB23-871BC4639D5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837998" y="446453"/>
            <a:ext cx="2129790" cy="2666999"/>
          </a:xfrm>
        </p:spPr>
        <p:txBody>
          <a:bodyPr tIns="900000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og indsæt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76B91EC-72D2-771B-ABD9-FC9930D5F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6000" y="1692000"/>
            <a:ext cx="5040000" cy="4608000"/>
          </a:xfrm>
        </p:spPr>
        <p:txBody>
          <a:bodyPr lIns="0" tIns="216000" rIns="0"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billede 2">
            <a:extLst>
              <a:ext uri="{FF2B5EF4-FFF2-40B4-BE49-F238E27FC236}">
                <a16:creationId xmlns:a16="http://schemas.microsoft.com/office/drawing/2014/main" id="{A2FA0759-5B30-AA27-87BE-0771526B254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216808" y="446453"/>
            <a:ext cx="2129790" cy="2666999"/>
          </a:xfrm>
        </p:spPr>
        <p:txBody>
          <a:bodyPr tIns="90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og indsæt billede</a:t>
            </a:r>
          </a:p>
        </p:txBody>
      </p:sp>
      <p:sp>
        <p:nvSpPr>
          <p:cNvPr id="10" name="Pladsholder til billede 2">
            <a:extLst>
              <a:ext uri="{FF2B5EF4-FFF2-40B4-BE49-F238E27FC236}">
                <a16:creationId xmlns:a16="http://schemas.microsoft.com/office/drawing/2014/main" id="{93F50899-ED78-AD57-6A75-C5F813B4764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837998" y="3338637"/>
            <a:ext cx="2129790" cy="2666999"/>
          </a:xfrm>
        </p:spPr>
        <p:txBody>
          <a:bodyPr tIns="90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og indsæt billede</a:t>
            </a:r>
          </a:p>
        </p:txBody>
      </p:sp>
      <p:sp>
        <p:nvSpPr>
          <p:cNvPr id="11" name="Pladsholder til billede 2">
            <a:extLst>
              <a:ext uri="{FF2B5EF4-FFF2-40B4-BE49-F238E27FC236}">
                <a16:creationId xmlns:a16="http://schemas.microsoft.com/office/drawing/2014/main" id="{10648059-3FDB-6D00-7890-D5A0F530A1E5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9216808" y="3338637"/>
            <a:ext cx="2129790" cy="2666999"/>
          </a:xfrm>
        </p:spPr>
        <p:txBody>
          <a:bodyPr tIns="90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og indsæt billede</a:t>
            </a:r>
          </a:p>
        </p:txBody>
      </p:sp>
      <p:sp>
        <p:nvSpPr>
          <p:cNvPr id="6" name="Pladsholder til sidefod 4">
            <a:extLst>
              <a:ext uri="{FF2B5EF4-FFF2-40B4-BE49-F238E27FC236}">
                <a16:creationId xmlns:a16="http://schemas.microsoft.com/office/drawing/2014/main" id="{1326C990-44EE-33A4-F922-B5405C63E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655CF356-BE23-D3E1-5E5D-3E6958B66CF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14" name="Pladsholder til slidenummer 5">
            <a:extLst>
              <a:ext uri="{FF2B5EF4-FFF2-40B4-BE49-F238E27FC236}">
                <a16:creationId xmlns:a16="http://schemas.microsoft.com/office/drawing/2014/main" id="{00E6ED65-E785-F080-128A-F8471A627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57441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felter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5EACA0-FAD7-E4B9-0F66-F441475CCC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000" y="435600"/>
            <a:ext cx="10506213" cy="972000"/>
          </a:xfrm>
        </p:spPr>
        <p:txBody>
          <a:bodyPr lIns="0" rIns="0" anchor="t" anchorCtr="0"/>
          <a:lstStyle>
            <a:lvl1pPr>
              <a:defRPr sz="3200" b="1">
                <a:solidFill>
                  <a:srgbClr val="7F0B30"/>
                </a:solidFill>
              </a:defRPr>
            </a:lvl1pPr>
          </a:lstStyle>
          <a:p>
            <a:r>
              <a:rPr lang="da-DK" dirty="0"/>
              <a:t>Klik for at skrive overskrift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76B91EC-72D2-771B-ABD9-FC9930D5FF0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46040" y="5228427"/>
            <a:ext cx="2340000" cy="1009237"/>
          </a:xfrm>
        </p:spPr>
        <p:txBody>
          <a:bodyPr lIns="0" tIns="108000" rIns="0">
            <a:noAutofit/>
          </a:bodyPr>
          <a:lstStyle>
            <a:lvl1pPr marL="0" indent="0">
              <a:buNone/>
              <a:defRPr sz="1500">
                <a:solidFill>
                  <a:srgbClr val="5858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Skriv </a:t>
            </a:r>
            <a:r>
              <a:rPr lang="da-DK" dirty="0" err="1"/>
              <a:t>billedetekst</a:t>
            </a:r>
            <a:endParaRPr lang="da-DK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5A765D9C-CB19-FB53-80AD-9FBE7616E7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6040" y="2143026"/>
            <a:ext cx="2340000" cy="3060000"/>
          </a:xfrm>
        </p:spPr>
        <p:txBody>
          <a:bodyPr tIns="1332000"/>
          <a:lstStyle>
            <a:lvl1pPr marL="0" indent="0" algn="ctr">
              <a:buNone/>
              <a:defRPr sz="16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D75781D1-D635-A5D4-29C6-DB79965E8C1E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567600" y="5228428"/>
            <a:ext cx="2340000" cy="1009237"/>
          </a:xfrm>
        </p:spPr>
        <p:txBody>
          <a:bodyPr lIns="0" tIns="108000" rIns="0">
            <a:noAutofit/>
          </a:bodyPr>
          <a:lstStyle>
            <a:lvl1pPr marL="0" indent="0">
              <a:buNone/>
              <a:defRPr sz="1500">
                <a:solidFill>
                  <a:srgbClr val="5858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Skriv </a:t>
            </a:r>
            <a:r>
              <a:rPr lang="da-DK" dirty="0" err="1"/>
              <a:t>billedetekst</a:t>
            </a:r>
            <a:endParaRPr lang="da-DK" dirty="0"/>
          </a:p>
        </p:txBody>
      </p:sp>
      <p:sp>
        <p:nvSpPr>
          <p:cNvPr id="10" name="Pladsholder til billede 7">
            <a:extLst>
              <a:ext uri="{FF2B5EF4-FFF2-40B4-BE49-F238E27FC236}">
                <a16:creationId xmlns:a16="http://schemas.microsoft.com/office/drawing/2014/main" id="{43DDA1E7-45EB-8066-1450-23F80626B6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68180" y="2143027"/>
            <a:ext cx="2340000" cy="3060000"/>
          </a:xfrm>
        </p:spPr>
        <p:txBody>
          <a:bodyPr tIns="1332000"/>
          <a:lstStyle>
            <a:lvl1pPr marL="0" indent="0" algn="ctr">
              <a:buNone/>
              <a:defRPr sz="16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22B7F6D7-A2B1-BA8A-9F0D-CD9B1A04537A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6289200" y="5228428"/>
            <a:ext cx="2340000" cy="1009237"/>
          </a:xfrm>
        </p:spPr>
        <p:txBody>
          <a:bodyPr lIns="0" tIns="108000" rIns="0">
            <a:noAutofit/>
          </a:bodyPr>
          <a:lstStyle>
            <a:lvl1pPr marL="0" indent="0">
              <a:buNone/>
              <a:defRPr sz="1500">
                <a:solidFill>
                  <a:srgbClr val="5858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Skriv </a:t>
            </a:r>
            <a:r>
              <a:rPr lang="da-DK" dirty="0" err="1"/>
              <a:t>billedetekst</a:t>
            </a:r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6195BDA4-1D2A-E89E-D130-155D9E91B16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90320" y="2143027"/>
            <a:ext cx="2340000" cy="3060000"/>
          </a:xfrm>
        </p:spPr>
        <p:txBody>
          <a:bodyPr tIns="1332000"/>
          <a:lstStyle>
            <a:lvl1pPr marL="0" indent="0" algn="ctr">
              <a:buNone/>
              <a:defRPr sz="16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4" name="Pladsholder til tekst 3">
            <a:extLst>
              <a:ext uri="{FF2B5EF4-FFF2-40B4-BE49-F238E27FC236}">
                <a16:creationId xmlns:a16="http://schemas.microsoft.com/office/drawing/2014/main" id="{3ABE2C1A-DF2F-6770-0A68-01DACAF3C7B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012459" y="5228427"/>
            <a:ext cx="2340000" cy="1009237"/>
          </a:xfrm>
        </p:spPr>
        <p:txBody>
          <a:bodyPr lIns="0" tIns="108000" rIns="0">
            <a:noAutofit/>
          </a:bodyPr>
          <a:lstStyle>
            <a:lvl1pPr marL="0" indent="0">
              <a:buNone/>
              <a:defRPr sz="1500">
                <a:solidFill>
                  <a:srgbClr val="5858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Skriv </a:t>
            </a:r>
            <a:r>
              <a:rPr lang="da-DK" dirty="0" err="1"/>
              <a:t>billedetekst</a:t>
            </a:r>
            <a:endParaRPr lang="da-DK" dirty="0"/>
          </a:p>
        </p:txBody>
      </p:sp>
      <p:sp>
        <p:nvSpPr>
          <p:cNvPr id="16" name="Pladsholder til billede 7">
            <a:extLst>
              <a:ext uri="{FF2B5EF4-FFF2-40B4-BE49-F238E27FC236}">
                <a16:creationId xmlns:a16="http://schemas.microsoft.com/office/drawing/2014/main" id="{0EECAD72-DF76-A235-0BE9-CC4B8C9D283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12459" y="2143026"/>
            <a:ext cx="2340000" cy="3060000"/>
          </a:xfrm>
        </p:spPr>
        <p:txBody>
          <a:bodyPr tIns="1332000"/>
          <a:lstStyle>
            <a:lvl1pPr marL="0" indent="0" algn="ctr">
              <a:buNone/>
              <a:defRPr sz="16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" name="Pladsholder til sidefod 4">
            <a:extLst>
              <a:ext uri="{FF2B5EF4-FFF2-40B4-BE49-F238E27FC236}">
                <a16:creationId xmlns:a16="http://schemas.microsoft.com/office/drawing/2014/main" id="{C8E62E8E-6E39-7F8D-4DDE-B61EF4748C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3" name="Pladsholder til dato 3">
            <a:extLst>
              <a:ext uri="{FF2B5EF4-FFF2-40B4-BE49-F238E27FC236}">
                <a16:creationId xmlns:a16="http://schemas.microsoft.com/office/drawing/2014/main" id="{4A65B012-ED9D-EDB7-5FBA-4FCE3D6BCBDC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15" name="Pladsholder til slidenummer 5">
            <a:extLst>
              <a:ext uri="{FF2B5EF4-FFF2-40B4-BE49-F238E27FC236}">
                <a16:creationId xmlns:a16="http://schemas.microsoft.com/office/drawing/2014/main" id="{48D5C313-D67C-7C06-6EEE-20EF9086F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394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885D707-9DC9-7BFC-A5C2-CE4CE7873841}"/>
              </a:ext>
            </a:extLst>
          </p:cNvPr>
          <p:cNvSpPr/>
          <p:nvPr userDrawn="1"/>
        </p:nvSpPr>
        <p:spPr>
          <a:xfrm>
            <a:off x="-1" y="6230678"/>
            <a:ext cx="12192001" cy="224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46BB0E9-7D18-8965-C2B2-905740FFB0A4}"/>
              </a:ext>
            </a:extLst>
          </p:cNvPr>
          <p:cNvSpPr/>
          <p:nvPr userDrawn="1"/>
        </p:nvSpPr>
        <p:spPr>
          <a:xfrm>
            <a:off x="0" y="0"/>
            <a:ext cx="12192000" cy="6423876"/>
          </a:xfrm>
          <a:prstGeom prst="rect">
            <a:avLst/>
          </a:prstGeom>
          <a:solidFill>
            <a:srgbClr val="7F0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BB7941A0-207E-CE45-F896-F58D7E9479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0496" y="1530350"/>
            <a:ext cx="8646678" cy="36004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redigere – Afslutning</a:t>
            </a:r>
          </a:p>
        </p:txBody>
      </p:sp>
      <p:sp>
        <p:nvSpPr>
          <p:cNvPr id="3" name="Pladsholder til sidefod 4">
            <a:extLst>
              <a:ext uri="{FF2B5EF4-FFF2-40B4-BE49-F238E27FC236}">
                <a16:creationId xmlns:a16="http://schemas.microsoft.com/office/drawing/2014/main" id="{F4AA6906-8375-39A1-B068-5CE8B1EE4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40EEC26-8C26-0282-7BE1-04D1AB9776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5" name="Pladsholder til slidenummer 5">
            <a:extLst>
              <a:ext uri="{FF2B5EF4-FFF2-40B4-BE49-F238E27FC236}">
                <a16:creationId xmlns:a16="http://schemas.microsoft.com/office/drawing/2014/main" id="{B77EF243-A7A0-C625-B8D2-6ACEE0454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87478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09310-0C6D-4E92-9938-ABEBAD5FDA42}" type="datetimeFigureOut">
              <a:rPr lang="da-DK"/>
              <a:pPr>
                <a:defRPr/>
              </a:pPr>
              <a:t>13-04-2026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36E25-C2BB-4FEF-BDF8-687B759BFD4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1407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t indholds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2285B031-6F2C-788C-FC0F-7B33DB4CDF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925" y="434975"/>
            <a:ext cx="10504800" cy="972000"/>
          </a:xfrm>
        </p:spPr>
        <p:txBody>
          <a:bodyPr lIns="0" rIns="0" anchor="t" anchorCtr="0">
            <a:noAutofit/>
          </a:bodyPr>
          <a:lstStyle>
            <a:lvl1pPr>
              <a:defRPr sz="3200" b="1">
                <a:solidFill>
                  <a:srgbClr val="7F0B30"/>
                </a:solidFill>
              </a:defRPr>
            </a:lvl1pPr>
          </a:lstStyle>
          <a:p>
            <a:r>
              <a:rPr lang="da-DK" dirty="0"/>
              <a:t>Klik for at skrive overskrift</a:t>
            </a:r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7B4BAEDB-C570-D346-0604-598DB62DA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925" y="1692000"/>
            <a:ext cx="10504800" cy="4608000"/>
          </a:xfrm>
        </p:spPr>
        <p:txBody>
          <a:bodyPr lIns="0" tIns="216000" rIns="0"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" name="Pladsholder til sidefod 4">
            <a:extLst>
              <a:ext uri="{FF2B5EF4-FFF2-40B4-BE49-F238E27FC236}">
                <a16:creationId xmlns:a16="http://schemas.microsoft.com/office/drawing/2014/main" id="{A679C612-67A4-9E2B-C62C-9F96720BC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8" name="Pladsholder til dato 3">
            <a:extLst>
              <a:ext uri="{FF2B5EF4-FFF2-40B4-BE49-F238E27FC236}">
                <a16:creationId xmlns:a16="http://schemas.microsoft.com/office/drawing/2014/main" id="{C4294EC3-D3B4-FA5F-88E8-14CD92E39A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9" name="Pladsholder til slidenummer 5">
            <a:extLst>
              <a:ext uri="{FF2B5EF4-FFF2-40B4-BE49-F238E27FC236}">
                <a16:creationId xmlns:a16="http://schemas.microsoft.com/office/drawing/2014/main" id="{358A9EAD-C175-2942-995C-722D5D3B6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26024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t indholdsfelt -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A1ECAAA-CF0E-3AB7-CA4B-2873960D8D4D}"/>
              </a:ext>
            </a:extLst>
          </p:cNvPr>
          <p:cNvSpPr/>
          <p:nvPr userDrawn="1"/>
        </p:nvSpPr>
        <p:spPr>
          <a:xfrm>
            <a:off x="-1" y="6230678"/>
            <a:ext cx="12192001" cy="224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1BF50622-A646-D145-5E17-6A385B8CD52B}"/>
              </a:ext>
            </a:extLst>
          </p:cNvPr>
          <p:cNvSpPr/>
          <p:nvPr userDrawn="1"/>
        </p:nvSpPr>
        <p:spPr>
          <a:xfrm>
            <a:off x="0" y="0"/>
            <a:ext cx="12192000" cy="6430139"/>
          </a:xfrm>
          <a:prstGeom prst="rect">
            <a:avLst/>
          </a:prstGeom>
          <a:solidFill>
            <a:srgbClr val="F1EF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285B031-6F2C-788C-FC0F-7B33DB4CDF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925" y="434975"/>
            <a:ext cx="10504800" cy="972000"/>
          </a:xfrm>
        </p:spPr>
        <p:txBody>
          <a:bodyPr lIns="0" rIns="0" anchor="t" anchorCtr="0">
            <a:noAutofit/>
          </a:bodyPr>
          <a:lstStyle>
            <a:lvl1pPr>
              <a:defRPr sz="3200" b="1">
                <a:solidFill>
                  <a:srgbClr val="7F0B30"/>
                </a:solidFill>
              </a:defRPr>
            </a:lvl1pPr>
          </a:lstStyle>
          <a:p>
            <a:r>
              <a:rPr lang="da-DK" dirty="0"/>
              <a:t>Klik for at skrive overskrift</a:t>
            </a:r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7B4BAEDB-C570-D346-0604-598DB62DA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925" y="1692000"/>
            <a:ext cx="10504800" cy="4608000"/>
          </a:xfrm>
        </p:spPr>
        <p:txBody>
          <a:bodyPr lIns="0" tIns="216000" rIns="0"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" name="Pladsholder til sidefod 4">
            <a:extLst>
              <a:ext uri="{FF2B5EF4-FFF2-40B4-BE49-F238E27FC236}">
                <a16:creationId xmlns:a16="http://schemas.microsoft.com/office/drawing/2014/main" id="{91485E79-F8F6-0D51-3600-5759CE190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8" name="Pladsholder til dato 3">
            <a:extLst>
              <a:ext uri="{FF2B5EF4-FFF2-40B4-BE49-F238E27FC236}">
                <a16:creationId xmlns:a16="http://schemas.microsoft.com/office/drawing/2014/main" id="{55B360DD-EBE4-3E00-5DE4-235A3EF49E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10" name="Pladsholder til slidenummer 5">
            <a:extLst>
              <a:ext uri="{FF2B5EF4-FFF2-40B4-BE49-F238E27FC236}">
                <a16:creationId xmlns:a16="http://schemas.microsoft.com/office/drawing/2014/main" id="{ECAFDDA9-121F-7B79-E91D-3DA72CE9D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3566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BB539-5227-877B-B6D0-7A9882F57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5998" y="434975"/>
            <a:ext cx="10504800" cy="972000"/>
          </a:xfrm>
        </p:spPr>
        <p:txBody>
          <a:bodyPr lIns="0" rIns="0" anchor="t" anchorCtr="0">
            <a:noAutofit/>
          </a:bodyPr>
          <a:lstStyle>
            <a:lvl1pPr>
              <a:defRPr sz="3200" b="1">
                <a:solidFill>
                  <a:srgbClr val="7F0B30"/>
                </a:solidFill>
              </a:defRPr>
            </a:lvl1pPr>
          </a:lstStyle>
          <a:p>
            <a:r>
              <a:rPr lang="da-DK" dirty="0"/>
              <a:t>Klik for at skrive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44D0076-DD4E-E145-000B-0A313E3C5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6000" y="1691211"/>
            <a:ext cx="5076000" cy="4608000"/>
          </a:xfrm>
        </p:spPr>
        <p:txBody>
          <a:bodyPr lIns="0" tIns="216000" rIns="0"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8A25964-8695-A517-496D-5DA143F9F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252" y="1691211"/>
            <a:ext cx="5076000" cy="4608000"/>
          </a:xfrm>
        </p:spPr>
        <p:txBody>
          <a:bodyPr lIns="0" tIns="216000" rIns="0"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sidefod 4">
            <a:extLst>
              <a:ext uri="{FF2B5EF4-FFF2-40B4-BE49-F238E27FC236}">
                <a16:creationId xmlns:a16="http://schemas.microsoft.com/office/drawing/2014/main" id="{2E5668DB-5D6C-1F52-B01C-7FD8757683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0B9429C6-650A-4943-1125-E292EF5F7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2915FF81-2E7B-218D-1293-18E7FD54D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86213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felter -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2E7966EE-DC9A-A986-2285-572B55799E9C}"/>
              </a:ext>
            </a:extLst>
          </p:cNvPr>
          <p:cNvSpPr/>
          <p:nvPr userDrawn="1"/>
        </p:nvSpPr>
        <p:spPr>
          <a:xfrm>
            <a:off x="-1" y="6230678"/>
            <a:ext cx="12192001" cy="224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659E1D2-1FB3-EF6B-7C10-550EA4E8AE33}"/>
              </a:ext>
            </a:extLst>
          </p:cNvPr>
          <p:cNvSpPr/>
          <p:nvPr userDrawn="1"/>
        </p:nvSpPr>
        <p:spPr>
          <a:xfrm>
            <a:off x="0" y="0"/>
            <a:ext cx="12192000" cy="6430140"/>
          </a:xfrm>
          <a:prstGeom prst="rect">
            <a:avLst/>
          </a:prstGeom>
          <a:solidFill>
            <a:srgbClr val="F1EF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5BB539-5227-877B-B6D0-7A9882F57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5998" y="434975"/>
            <a:ext cx="10504800" cy="972000"/>
          </a:xfrm>
        </p:spPr>
        <p:txBody>
          <a:bodyPr lIns="0" rIns="0" anchor="t" anchorCtr="0">
            <a:noAutofit/>
          </a:bodyPr>
          <a:lstStyle>
            <a:lvl1pPr>
              <a:defRPr sz="3200" b="1">
                <a:solidFill>
                  <a:srgbClr val="7F0B30"/>
                </a:solidFill>
              </a:defRPr>
            </a:lvl1pPr>
          </a:lstStyle>
          <a:p>
            <a:r>
              <a:rPr lang="da-DK" dirty="0"/>
              <a:t>Klik for at skrive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44D0076-DD4E-E145-000B-0A313E3C5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6000" y="1691211"/>
            <a:ext cx="5076000" cy="4608000"/>
          </a:xfrm>
        </p:spPr>
        <p:txBody>
          <a:bodyPr lIns="0" tIns="216000" rIns="0"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8A25964-8695-A517-496D-5DA143F9F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252" y="1691211"/>
            <a:ext cx="5076000" cy="4608000"/>
          </a:xfrm>
        </p:spPr>
        <p:txBody>
          <a:bodyPr lIns="0" tIns="216000" rIns="0"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sidefod 4">
            <a:extLst>
              <a:ext uri="{FF2B5EF4-FFF2-40B4-BE49-F238E27FC236}">
                <a16:creationId xmlns:a16="http://schemas.microsoft.com/office/drawing/2014/main" id="{693B0F86-0749-4682-E219-D4C56C30C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A3F295B9-F038-3AAE-E637-942449B99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7AFB69A2-A9DC-D139-B82B-F6AD14376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52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6A786A-A241-0BB6-FE2D-967A77B56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5998" y="435600"/>
            <a:ext cx="10504800" cy="972000"/>
          </a:xfrm>
        </p:spPr>
        <p:txBody>
          <a:bodyPr lIns="0" rIns="0" anchor="t" anchorCtr="0">
            <a:noAutofit/>
          </a:bodyPr>
          <a:lstStyle>
            <a:lvl1pPr>
              <a:defRPr sz="3200" b="1">
                <a:solidFill>
                  <a:srgbClr val="7F0B30"/>
                </a:solidFill>
              </a:defRPr>
            </a:lvl1pPr>
          </a:lstStyle>
          <a:p>
            <a:r>
              <a:rPr lang="da-DK" dirty="0"/>
              <a:t>Klik for at skrive overskrift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C1336BBD-D587-36DC-A427-90948FE6D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6000" y="1692000"/>
            <a:ext cx="3240000" cy="4608000"/>
          </a:xfrm>
        </p:spPr>
        <p:txBody>
          <a:bodyPr lIns="0" tIns="216000" rIns="0" numCol="1" spcCol="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tekst 7">
            <a:extLst>
              <a:ext uri="{FF2B5EF4-FFF2-40B4-BE49-F238E27FC236}">
                <a16:creationId xmlns:a16="http://schemas.microsoft.com/office/drawing/2014/main" id="{D1298FD5-D44F-4743-0A1C-CE8C65ACE9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5523" y="1692000"/>
            <a:ext cx="3240000" cy="4608000"/>
          </a:xfrm>
        </p:spPr>
        <p:txBody>
          <a:bodyPr lIns="0" tIns="216000" rIns="0" numCol="1" spcCol="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F493E66E-D2EE-2320-2555-AB68990C86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08084" y="1692000"/>
            <a:ext cx="3240000" cy="4608000"/>
          </a:xfrm>
        </p:spPr>
        <p:txBody>
          <a:bodyPr lIns="0" tIns="216000" rIns="0" numCol="1" spc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3803C7B-EB49-0339-BB46-E60247424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dato 3">
            <a:extLst>
              <a:ext uri="{FF2B5EF4-FFF2-40B4-BE49-F238E27FC236}">
                <a16:creationId xmlns:a16="http://schemas.microsoft.com/office/drawing/2014/main" id="{819DA5E1-4CF8-FF79-7292-8335315C5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7" name="Pladsholder til slidenummer 5">
            <a:extLst>
              <a:ext uri="{FF2B5EF4-FFF2-40B4-BE49-F238E27FC236}">
                <a16:creationId xmlns:a16="http://schemas.microsoft.com/office/drawing/2014/main" id="{3851B4AE-BE4C-1C18-B31F-511417492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2694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felter -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2FE1284B-80F3-3B70-BA0B-82D7B26A14E5}"/>
              </a:ext>
            </a:extLst>
          </p:cNvPr>
          <p:cNvSpPr/>
          <p:nvPr userDrawn="1"/>
        </p:nvSpPr>
        <p:spPr>
          <a:xfrm>
            <a:off x="-1" y="6230678"/>
            <a:ext cx="12192001" cy="2240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4F2F726F-63A3-A41D-18D8-23019D76812E}"/>
              </a:ext>
            </a:extLst>
          </p:cNvPr>
          <p:cNvSpPr/>
          <p:nvPr userDrawn="1"/>
        </p:nvSpPr>
        <p:spPr>
          <a:xfrm>
            <a:off x="0" y="0"/>
            <a:ext cx="12192000" cy="6430139"/>
          </a:xfrm>
          <a:prstGeom prst="rect">
            <a:avLst/>
          </a:prstGeom>
          <a:solidFill>
            <a:srgbClr val="F1EF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6A786A-A241-0BB6-FE2D-967A77B56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5998" y="435600"/>
            <a:ext cx="10504800" cy="972000"/>
          </a:xfrm>
        </p:spPr>
        <p:txBody>
          <a:bodyPr lIns="0" rIns="0" anchor="t" anchorCtr="0">
            <a:noAutofit/>
          </a:bodyPr>
          <a:lstStyle>
            <a:lvl1pPr>
              <a:defRPr sz="3200" b="1">
                <a:solidFill>
                  <a:srgbClr val="7F0B30"/>
                </a:solidFill>
              </a:defRPr>
            </a:lvl1pPr>
          </a:lstStyle>
          <a:p>
            <a:r>
              <a:rPr lang="da-DK" dirty="0"/>
              <a:t>Klik for at skrive overskrift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C1336BBD-D587-36DC-A427-90948FE6D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6000" y="1692000"/>
            <a:ext cx="3240000" cy="4608000"/>
          </a:xfrm>
        </p:spPr>
        <p:txBody>
          <a:bodyPr lIns="0" tIns="216000" rIns="0" numCol="1" spcCol="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tekst 7">
            <a:extLst>
              <a:ext uri="{FF2B5EF4-FFF2-40B4-BE49-F238E27FC236}">
                <a16:creationId xmlns:a16="http://schemas.microsoft.com/office/drawing/2014/main" id="{D1298FD5-D44F-4743-0A1C-CE8C65ACE9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4800" y="1692000"/>
            <a:ext cx="3240000" cy="4608000"/>
          </a:xfrm>
        </p:spPr>
        <p:txBody>
          <a:bodyPr lIns="0" tIns="216000" rIns="0" numCol="1" spcCol="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F493E66E-D2EE-2320-2555-AB68990C86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07200" y="1692000"/>
            <a:ext cx="3240000" cy="4608000"/>
          </a:xfrm>
        </p:spPr>
        <p:txBody>
          <a:bodyPr lIns="0" tIns="216000" rIns="0" numCol="1" spc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FA2C79C-7B20-082E-2DB8-3FBCB1639F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dato 3">
            <a:extLst>
              <a:ext uri="{FF2B5EF4-FFF2-40B4-BE49-F238E27FC236}">
                <a16:creationId xmlns:a16="http://schemas.microsoft.com/office/drawing/2014/main" id="{C642F706-5BAA-CF0F-65B2-6CC2DCFF8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7" name="Pladsholder til slidenummer 5">
            <a:extLst>
              <a:ext uri="{FF2B5EF4-FFF2-40B4-BE49-F238E27FC236}">
                <a16:creationId xmlns:a16="http://schemas.microsoft.com/office/drawing/2014/main" id="{880A74A9-AA33-4B9C-E0CE-202CEA95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55888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odelt: Overskrift - 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5267A82-EDAE-EC1E-F3A7-2E69BE76A5B8}"/>
              </a:ext>
            </a:extLst>
          </p:cNvPr>
          <p:cNvSpPr/>
          <p:nvPr userDrawn="1"/>
        </p:nvSpPr>
        <p:spPr>
          <a:xfrm>
            <a:off x="6096000" y="-6440"/>
            <a:ext cx="6108032" cy="6422939"/>
          </a:xfrm>
          <a:prstGeom prst="rect">
            <a:avLst/>
          </a:prstGeom>
          <a:solidFill>
            <a:srgbClr val="F1EF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4F7A6C-6431-9645-E982-2FFAB0945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5999" y="435600"/>
            <a:ext cx="5117479" cy="972000"/>
          </a:xfrm>
        </p:spPr>
        <p:txBody>
          <a:bodyPr lIns="0" rIns="0" anchor="t" anchorCtr="0">
            <a:noAutofit/>
          </a:bodyPr>
          <a:lstStyle>
            <a:lvl1pPr>
              <a:defRPr sz="3200" b="1">
                <a:solidFill>
                  <a:srgbClr val="7F0B30"/>
                </a:solidFill>
              </a:defRPr>
            </a:lvl1pPr>
          </a:lstStyle>
          <a:p>
            <a:r>
              <a:rPr lang="da-DK" dirty="0"/>
              <a:t>Klik for at skrive overskrift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73D1F25-F0CD-C57F-348A-2C29DB8E1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000" y="1691211"/>
            <a:ext cx="4536000" cy="684000"/>
          </a:xfrm>
        </p:spPr>
        <p:txBody>
          <a:bodyPr lIns="0" tIns="216000" rIns="0" anchor="t" anchorCtr="0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C6B11AC-2404-0D6E-7E51-6F65A2596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6000" y="2520000"/>
            <a:ext cx="4536000" cy="3762375"/>
          </a:xfrm>
        </p:spPr>
        <p:txBody>
          <a:bodyPr lIns="0" tIns="72000" rIns="0" anchor="t" anchorCtr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A93E244-9C86-0461-15E5-20BE82FAA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4000" y="1691211"/>
            <a:ext cx="4536000" cy="684000"/>
          </a:xfrm>
        </p:spPr>
        <p:txBody>
          <a:bodyPr lIns="0" rIns="0" anchor="t" anchorCtr="0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5F4AA7B-B219-9C26-DA45-5AC5B3BF51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4000" y="2520000"/>
            <a:ext cx="4536000" cy="3762000"/>
          </a:xfrm>
        </p:spPr>
        <p:txBody>
          <a:bodyPr lIns="0" tIns="108000" rIns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sidefod 4">
            <a:extLst>
              <a:ext uri="{FF2B5EF4-FFF2-40B4-BE49-F238E27FC236}">
                <a16:creationId xmlns:a16="http://schemas.microsoft.com/office/drawing/2014/main" id="{23B1D55C-1186-C22D-2D52-CCE64C8D73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dato 3">
            <a:extLst>
              <a:ext uri="{FF2B5EF4-FFF2-40B4-BE49-F238E27FC236}">
                <a16:creationId xmlns:a16="http://schemas.microsoft.com/office/drawing/2014/main" id="{F20B2904-6E56-8B9B-8A75-B9C4E9FEEFB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/>
              <a:t>20-01-2026</a:t>
            </a:r>
            <a:endParaRPr lang="da-DK" dirty="0"/>
          </a:p>
        </p:txBody>
      </p:sp>
      <p:sp>
        <p:nvSpPr>
          <p:cNvPr id="11" name="Pladsholder til slidenummer 5">
            <a:extLst>
              <a:ext uri="{FF2B5EF4-FFF2-40B4-BE49-F238E27FC236}">
                <a16:creationId xmlns:a16="http://schemas.microsoft.com/office/drawing/2014/main" id="{DA5206AD-1B01-AD29-25F6-4B43C4A46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95125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0861503-02D9-E9A1-0FD2-D77190369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000" y="435600"/>
            <a:ext cx="10504800" cy="9720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da-DK" dirty="0"/>
              <a:t>Klik for at skrive overskrift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84D62CF-6ADE-31A0-1B03-087C5F062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000" y="1691211"/>
            <a:ext cx="10504800" cy="4608000"/>
          </a:xfrm>
          <a:prstGeom prst="rect">
            <a:avLst/>
          </a:prstGeom>
        </p:spPr>
        <p:txBody>
          <a:bodyPr vert="horz" lIns="0" tIns="216000" rIns="0" bIns="4572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8B1074A-8CF5-1370-315D-4A4F6B52F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321" y="6561088"/>
            <a:ext cx="8640000" cy="144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da-DK" dirty="0"/>
          </a:p>
        </p:txBody>
      </p:sp>
      <p:cxnSp>
        <p:nvCxnSpPr>
          <p:cNvPr id="31" name="Lige forbindelse 30">
            <a:extLst>
              <a:ext uri="{FF2B5EF4-FFF2-40B4-BE49-F238E27FC236}">
                <a16:creationId xmlns:a16="http://schemas.microsoft.com/office/drawing/2014/main" id="{3E0B4ADC-76A0-42A4-A774-4468EA169300}"/>
              </a:ext>
            </a:extLst>
          </p:cNvPr>
          <p:cNvCxnSpPr/>
          <p:nvPr userDrawn="1"/>
        </p:nvCxnSpPr>
        <p:spPr>
          <a:xfrm>
            <a:off x="0" y="6418268"/>
            <a:ext cx="12192000" cy="0"/>
          </a:xfrm>
          <a:prstGeom prst="line">
            <a:avLst/>
          </a:prstGeom>
          <a:ln w="9525">
            <a:solidFill>
              <a:srgbClr val="C0BDB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Pladsholder til dato 3">
            <a:extLst>
              <a:ext uri="{FF2B5EF4-FFF2-40B4-BE49-F238E27FC236}">
                <a16:creationId xmlns:a16="http://schemas.microsoft.com/office/drawing/2014/main" id="{7040DBAA-8083-7553-D558-6CAFC82DF3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65464" y="6561088"/>
            <a:ext cx="79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algn="ctr"/>
            <a:r>
              <a:rPr lang="da-DK" dirty="0"/>
              <a:t>20-01-2026</a:t>
            </a:r>
          </a:p>
        </p:txBody>
      </p:sp>
      <p:sp>
        <p:nvSpPr>
          <p:cNvPr id="38" name="Pladsholder til slidenummer 5">
            <a:extLst>
              <a:ext uri="{FF2B5EF4-FFF2-40B4-BE49-F238E27FC236}">
                <a16:creationId xmlns:a16="http://schemas.microsoft.com/office/drawing/2014/main" id="{761B640D-C911-98D4-C1A7-FB191241C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0772" y="6561139"/>
            <a:ext cx="432000" cy="144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50">
                <a:solidFill>
                  <a:srgbClr val="585857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9027BB5B-A38B-4122-A264-3ADC75A5BDB6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9" name="RM bomærke">
            <a:extLst>
              <a:ext uri="{FF2B5EF4-FFF2-40B4-BE49-F238E27FC236}">
                <a16:creationId xmlns:a16="http://schemas.microsoft.com/office/drawing/2014/main" id="{43C2F2FE-F13E-E47F-B4CE-5DBABAB90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158081" y="6513950"/>
            <a:ext cx="524933" cy="1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7" r:id="rId2"/>
    <p:sldLayoutId id="2147483676" r:id="rId3"/>
    <p:sldLayoutId id="2147483682" r:id="rId4"/>
    <p:sldLayoutId id="2147483652" r:id="rId5"/>
    <p:sldLayoutId id="2147483687" r:id="rId6"/>
    <p:sldLayoutId id="2147483674" r:id="rId7"/>
    <p:sldLayoutId id="2147483688" r:id="rId8"/>
    <p:sldLayoutId id="2147483653" r:id="rId9"/>
    <p:sldLayoutId id="2147483654" r:id="rId10"/>
    <p:sldLayoutId id="2147483655" r:id="rId11"/>
    <p:sldLayoutId id="2147483670" r:id="rId12"/>
    <p:sldLayoutId id="2147483685" r:id="rId13"/>
    <p:sldLayoutId id="2147483666" r:id="rId14"/>
    <p:sldLayoutId id="2147483683" r:id="rId15"/>
    <p:sldLayoutId id="2147483686" r:id="rId16"/>
    <p:sldLayoutId id="2147483671" r:id="rId17"/>
    <p:sldLayoutId id="2147483684" r:id="rId18"/>
    <p:sldLayoutId id="2147483673" r:id="rId19"/>
    <p:sldLayoutId id="2147483672" r:id="rId20"/>
    <p:sldLayoutId id="2147483664" r:id="rId21"/>
    <p:sldLayoutId id="2147483657" r:id="rId22"/>
    <p:sldLayoutId id="2147483675" r:id="rId23"/>
    <p:sldLayoutId id="2147483668" r:id="rId24"/>
    <p:sldLayoutId id="2147483689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7F0B30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45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648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90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98">
          <p15:clr>
            <a:srgbClr val="F26B43"/>
          </p15:clr>
        </p15:guide>
        <p15:guide id="3" pos="7582">
          <p15:clr>
            <a:srgbClr val="F26B43"/>
          </p15:clr>
        </p15:guide>
        <p15:guide id="4" orient="horz" pos="4224">
          <p15:clr>
            <a:srgbClr val="F26B43"/>
          </p15:clr>
        </p15:guide>
        <p15:guide id="5" orient="horz" pos="4133">
          <p15:clr>
            <a:srgbClr val="F26B43"/>
          </p15:clr>
        </p15:guide>
        <p15:guide id="6" pos="3840">
          <p15:clr>
            <a:srgbClr val="F26B43"/>
          </p15:clr>
        </p15:guide>
        <p15:guide id="7" pos="529">
          <p15:clr>
            <a:srgbClr val="F26B43"/>
          </p15:clr>
        </p15:guide>
        <p15:guide id="10" orient="horz" pos="4042">
          <p15:clr>
            <a:srgbClr val="F26B43"/>
          </p15:clr>
        </p15:guide>
        <p15:guide id="11" pos="7151">
          <p15:clr>
            <a:srgbClr val="F26B43"/>
          </p15:clr>
        </p15:guide>
        <p15:guide id="12" orient="horz" pos="981">
          <p15:clr>
            <a:srgbClr val="F26B43"/>
          </p15:clr>
        </p15:guide>
        <p15:guide id="13" orient="horz" pos="13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7.emf"/><Relationship Id="rId3" Type="http://schemas.openxmlformats.org/officeDocument/2006/relationships/image" Target="../media/image2.emf"/><Relationship Id="rId21" Type="http://schemas.openxmlformats.org/officeDocument/2006/relationships/image" Target="../media/image20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emf"/><Relationship Id="rId20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23" Type="http://schemas.openxmlformats.org/officeDocument/2006/relationships/image" Target="../media/image22.emf"/><Relationship Id="rId10" Type="http://schemas.openxmlformats.org/officeDocument/2006/relationships/image" Target="../media/image9.emf"/><Relationship Id="rId19" Type="http://schemas.openxmlformats.org/officeDocument/2006/relationships/image" Target="../media/image18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Relationship Id="rId22" Type="http://schemas.openxmlformats.org/officeDocument/2006/relationships/image" Target="../media/image2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5.xml"/><Relationship Id="rId1" Type="http://schemas.openxmlformats.org/officeDocument/2006/relationships/video" Target="NUL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?subject=L&#230;ger%20til%20politikere:%20Hold%20fingrene%20fra%20loven%20om%20smertelindring%20af%20d&#248;ende&amp;body=http://ugeskriftet.dk/nyhed/laeger-til-politikere-hold-fingrene-fra-loven-om-smertelindring-af-doeende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ugeskriftet.dk/nyhed/laeger-til-politikere-hold-fingrene-fra-loven-om-smertelindring-af-doeende" TargetMode="Externa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jledning">
            <a:extLst>
              <a:ext uri="{FF2B5EF4-FFF2-40B4-BE49-F238E27FC236}">
                <a16:creationId xmlns:a16="http://schemas.microsoft.com/office/drawing/2014/main" id="{F72399D8-A371-D897-4652-C6DF7FC4B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-4135582" y="0"/>
            <a:ext cx="3906982" cy="6180493"/>
          </a:xfrm>
          <a:prstGeom prst="rect">
            <a:avLst/>
          </a:prstGeom>
          <a:solidFill>
            <a:srgbClr val="FFFF99"/>
          </a:solidFill>
        </p:spPr>
        <p:txBody>
          <a:bodyPr wrap="square" lIns="180000" tIns="180000" rIns="180000" bIns="180000" rtlCol="0">
            <a:spAutoFit/>
          </a:bodyPr>
          <a:lstStyle/>
          <a:p>
            <a:pPr>
              <a:defRPr/>
            </a:pPr>
            <a:r>
              <a:rPr lang="da-DK" sz="14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Find det rigtige logo via </a:t>
            </a:r>
            <a:r>
              <a:rPr lang="da-DK" sz="1400" b="1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Valgruden</a:t>
            </a:r>
            <a:endParaRPr lang="da-DK" sz="1400" b="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defRPr/>
            </a:pPr>
            <a:endParaRPr lang="da-DK" sz="1400" b="1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defRPr/>
            </a:pPr>
            <a:r>
              <a:rPr lang="da-DK" sz="14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Sådan åbner du </a:t>
            </a:r>
            <a:r>
              <a:rPr lang="da-DK" sz="1400" b="1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Valgruden</a:t>
            </a:r>
            <a:r>
              <a:rPr lang="da-DK" sz="14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 programmet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da-DK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Gå til fanen </a:t>
            </a:r>
            <a:r>
              <a:rPr lang="da-DK" sz="14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Hjem</a:t>
            </a:r>
            <a:endParaRPr lang="da-DK" sz="14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da-DK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Klik på </a:t>
            </a:r>
            <a:r>
              <a:rPr lang="da-DK" sz="14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Arranger</a:t>
            </a:r>
            <a:r>
              <a:rPr lang="da-DK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da-DK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Vælg </a:t>
            </a:r>
            <a:r>
              <a:rPr lang="da-DK" sz="1400" b="1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Valgrude</a:t>
            </a:r>
            <a:r>
              <a:rPr lang="da-DK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  <a:p>
            <a:pPr>
              <a:defRPr/>
            </a:pPr>
            <a:endParaRPr lang="da-DK" sz="14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defRPr/>
            </a:pPr>
            <a:r>
              <a:rPr lang="da-DK" sz="14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Sådan åbner du </a:t>
            </a:r>
            <a:r>
              <a:rPr lang="da-DK" sz="1400" b="1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Valgruden</a:t>
            </a:r>
            <a:r>
              <a:rPr lang="da-DK" sz="14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 web-versionen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da-DK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Gå til fanen </a:t>
            </a:r>
            <a:r>
              <a:rPr lang="da-DK" sz="14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Gennemse</a:t>
            </a:r>
            <a:endParaRPr lang="da-DK" sz="14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da-DK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Klik på </a:t>
            </a:r>
            <a:r>
              <a:rPr lang="da-DK" sz="1400" b="1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Kontroller tilgængelighed</a:t>
            </a:r>
            <a:r>
              <a:rPr lang="da-DK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da-DK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Vælg </a:t>
            </a:r>
            <a:r>
              <a:rPr lang="da-DK" sz="1400" b="1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Valgrude</a:t>
            </a:r>
            <a:r>
              <a:rPr lang="da-DK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  <a:p>
            <a:pPr>
              <a:defRPr/>
            </a:pPr>
            <a:endParaRPr lang="da-DK" sz="14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defRPr/>
            </a:pPr>
            <a:r>
              <a:rPr lang="da-DK" sz="140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Valgruden</a:t>
            </a:r>
            <a:r>
              <a:rPr lang="da-DK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åbner nu i højre side af skærmen.</a:t>
            </a:r>
          </a:p>
          <a:p>
            <a:pPr>
              <a:defRPr/>
            </a:pPr>
            <a:r>
              <a:rPr lang="da-DK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 </a:t>
            </a:r>
            <a:r>
              <a:rPr lang="da-DK" sz="140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Valgruden</a:t>
            </a:r>
            <a:r>
              <a:rPr lang="da-DK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kan du se en liste over alle elementer på </a:t>
            </a:r>
            <a:r>
              <a:rPr lang="da-DK" sz="140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slidet</a:t>
            </a:r>
            <a:r>
              <a:rPr lang="da-DK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a-DK" sz="14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a-DK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Region Midtjyllands logo er synlig ved opstart, marker øjet så øjet slukkes.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a-DK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Find det navngivne logo, som du skal bruge. Klik på øjet ud for logoet, så det bliver synlig.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a-DK" sz="14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defRPr/>
            </a:pPr>
            <a:r>
              <a:rPr lang="da-DK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HUSK at udfylde sted og afdeling, for så lever præsentationen op til kravet om tilgængelighed.</a:t>
            </a:r>
          </a:p>
          <a:p>
            <a:pPr>
              <a:defRPr/>
            </a:pPr>
            <a:endParaRPr lang="da-DK" sz="14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defRPr/>
            </a:pPr>
            <a:r>
              <a:rPr lang="da-DK" sz="14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Slet denne boks, når du er færdig.</a:t>
            </a:r>
          </a:p>
        </p:txBody>
      </p:sp>
      <p:sp>
        <p:nvSpPr>
          <p:cNvPr id="9" name="Afdeling">
            <a:extLst>
              <a:ext uri="{FF2B5EF4-FFF2-40B4-BE49-F238E27FC236}">
                <a16:creationId xmlns:a16="http://schemas.microsoft.com/office/drawing/2014/main" id="{DF909BBB-B977-6BCF-8C49-FB0E02D45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9160" y="5188764"/>
            <a:ext cx="10104438" cy="1352159"/>
          </a:xfrm>
        </p:spPr>
        <p:txBody>
          <a:bodyPr vert="horz" lIns="0" tIns="0" rIns="0" bIns="0" rtlCol="0" anchor="t">
            <a:noAutofit/>
          </a:bodyPr>
          <a:lstStyle/>
          <a:p>
            <a:pPr fontAlgn="base"/>
            <a:r>
              <a:rPr lang="da-DK" dirty="0"/>
              <a:t>Bodil Abild Jespersen</a:t>
            </a:r>
            <a:r>
              <a:rPr lang="en-US" dirty="0"/>
              <a:t>​</a:t>
            </a:r>
          </a:p>
          <a:p>
            <a:pPr fontAlgn="base"/>
            <a:r>
              <a:rPr lang="da-DK" dirty="0">
                <a:latin typeface="Source Sans Pro"/>
                <a:ea typeface="Source Sans Pro"/>
              </a:rPr>
              <a:t>Ledende overlæge</a:t>
            </a:r>
            <a:r>
              <a:rPr lang="en-US">
                <a:latin typeface="Source Sans Pro"/>
                <a:ea typeface="Source Sans Pro"/>
              </a:rPr>
              <a:t>​, MPG</a:t>
            </a:r>
            <a:endParaRPr lang="en-US"/>
          </a:p>
          <a:p>
            <a:pPr fontAlgn="base"/>
            <a:r>
              <a:rPr lang="da-DK" dirty="0"/>
              <a:t>Enhed for Lindrende Behandling</a:t>
            </a:r>
            <a:r>
              <a:rPr lang="en-US" dirty="0"/>
              <a:t>​</a:t>
            </a:r>
          </a:p>
          <a:p>
            <a:pPr fontAlgn="base"/>
            <a:r>
              <a:rPr lang="da-DK" dirty="0"/>
              <a:t>Kræftafdelingen</a:t>
            </a:r>
            <a:r>
              <a:rPr lang="en-US" dirty="0"/>
              <a:t>​</a:t>
            </a:r>
          </a:p>
          <a:p>
            <a:pPr fontAlgn="base"/>
            <a:r>
              <a:rPr lang="da-DK" dirty="0"/>
              <a:t>Aarhus Universitetshospital </a:t>
            </a:r>
            <a:endParaRPr lang="en-US" dirty="0"/>
          </a:p>
          <a:p>
            <a:endParaRPr lang="da-DK" dirty="0"/>
          </a:p>
        </p:txBody>
      </p:sp>
      <p:sp>
        <p:nvSpPr>
          <p:cNvPr id="7" name="Overskrift">
            <a:extLst>
              <a:ext uri="{FF2B5EF4-FFF2-40B4-BE49-F238E27FC236}">
                <a16:creationId xmlns:a16="http://schemas.microsoft.com/office/drawing/2014/main" id="{C957F205-7FFB-9852-F828-84A62A1A64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b" anchorCtr="0"/>
          <a:lstStyle/>
          <a:p>
            <a:r>
              <a:rPr lang="da-DK" dirty="0"/>
              <a:t>Palliativ </a:t>
            </a:r>
            <a:r>
              <a:rPr lang="da-DK" dirty="0" err="1"/>
              <a:t>sedering</a:t>
            </a:r>
            <a:endParaRPr lang="da-DK" dirty="0"/>
          </a:p>
        </p:txBody>
      </p:sp>
      <p:pic>
        <p:nvPicPr>
          <p:cNvPr id="41" name="Sundhedsråd Horsens" hidden="1">
            <a:extLst>
              <a:ext uri="{FF2B5EF4-FFF2-40B4-BE49-F238E27FC236}">
                <a16:creationId xmlns:a16="http://schemas.microsoft.com/office/drawing/2014/main" id="{0D085070-112A-2BCB-65EA-B517C5E5D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0" y="316800"/>
            <a:ext cx="3181387" cy="648000"/>
          </a:xfrm>
          <a:prstGeom prst="rect">
            <a:avLst/>
          </a:prstGeom>
        </p:spPr>
      </p:pic>
      <p:pic>
        <p:nvPicPr>
          <p:cNvPr id="44" name="Sundhedsråd Kronjylland" hidden="1">
            <a:extLst>
              <a:ext uri="{FF2B5EF4-FFF2-40B4-BE49-F238E27FC236}">
                <a16:creationId xmlns:a16="http://schemas.microsoft.com/office/drawing/2014/main" id="{3C571E2C-1BA3-2E06-EF34-EA3C08D79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00" y="316800"/>
            <a:ext cx="3181387" cy="648000"/>
          </a:xfrm>
          <a:prstGeom prst="rect">
            <a:avLst/>
          </a:prstGeom>
        </p:spPr>
      </p:pic>
      <p:pic>
        <p:nvPicPr>
          <p:cNvPr id="45" name="Sundhedsråd Midt" hidden="1">
            <a:extLst>
              <a:ext uri="{FF2B5EF4-FFF2-40B4-BE49-F238E27FC236}">
                <a16:creationId xmlns:a16="http://schemas.microsoft.com/office/drawing/2014/main" id="{7B4DE0BF-E32E-2901-3568-C2616017B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00" y="316800"/>
            <a:ext cx="3181387" cy="648000"/>
          </a:xfrm>
          <a:prstGeom prst="rect">
            <a:avLst/>
          </a:prstGeom>
        </p:spPr>
      </p:pic>
      <p:pic>
        <p:nvPicPr>
          <p:cNvPr id="46" name="Sundhedsråd Vestjylland" hidden="1">
            <a:extLst>
              <a:ext uri="{FF2B5EF4-FFF2-40B4-BE49-F238E27FC236}">
                <a16:creationId xmlns:a16="http://schemas.microsoft.com/office/drawing/2014/main" id="{36266DE2-FD99-B5E0-71EB-080694D45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00" y="316800"/>
            <a:ext cx="3181387" cy="648000"/>
          </a:xfrm>
          <a:prstGeom prst="rect">
            <a:avLst/>
          </a:prstGeom>
        </p:spPr>
      </p:pic>
      <p:pic>
        <p:nvPicPr>
          <p:cNvPr id="47" name="Sundhedsråd Aarhus" hidden="1">
            <a:extLst>
              <a:ext uri="{FF2B5EF4-FFF2-40B4-BE49-F238E27FC236}">
                <a16:creationId xmlns:a16="http://schemas.microsoft.com/office/drawing/2014/main" id="{EF15B374-AD41-4FC9-CF84-678E7C39E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800" y="316800"/>
            <a:ext cx="3181387" cy="648000"/>
          </a:xfrm>
          <a:prstGeom prst="rect">
            <a:avLst/>
          </a:prstGeom>
        </p:spPr>
      </p:pic>
      <p:pic>
        <p:nvPicPr>
          <p:cNvPr id="36" name="Præhospitalet" hidden="1">
            <a:extLst>
              <a:ext uri="{FF2B5EF4-FFF2-40B4-BE49-F238E27FC236}">
                <a16:creationId xmlns:a16="http://schemas.microsoft.com/office/drawing/2014/main" id="{D8DDB63B-0985-4543-5CA1-207807FB3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800" y="316800"/>
            <a:ext cx="3327920" cy="648000"/>
          </a:xfrm>
          <a:prstGeom prst="rect">
            <a:avLst/>
          </a:prstGeom>
        </p:spPr>
      </p:pic>
      <p:pic>
        <p:nvPicPr>
          <p:cNvPr id="37" name="Socialområdet" hidden="1">
            <a:extLst>
              <a:ext uri="{FF2B5EF4-FFF2-40B4-BE49-F238E27FC236}">
                <a16:creationId xmlns:a16="http://schemas.microsoft.com/office/drawing/2014/main" id="{77AC30DE-BBC5-7FEE-285A-1ED9DAD96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800" y="316800"/>
            <a:ext cx="3345830" cy="648000"/>
          </a:xfrm>
          <a:prstGeom prst="rect">
            <a:avLst/>
          </a:prstGeom>
        </p:spPr>
      </p:pic>
      <p:grpSp>
        <p:nvGrpSpPr>
          <p:cNvPr id="22" name="Aarhus University Hospital" hidden="1">
            <a:extLst>
              <a:ext uri="{FF2B5EF4-FFF2-40B4-BE49-F238E27FC236}">
                <a16:creationId xmlns:a16="http://schemas.microsoft.com/office/drawing/2014/main" id="{D3AF7646-1760-6DDC-8F81-43527D58D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800" y="316800"/>
            <a:ext cx="11133971" cy="6154636"/>
            <a:chOff x="442800" y="316800"/>
            <a:chExt cx="11133971" cy="6154636"/>
          </a:xfrm>
        </p:grpSpPr>
        <p:pic>
          <p:nvPicPr>
            <p:cNvPr id="24" name="Central Denmark Region">
              <a:extLst>
                <a:ext uri="{FF2B5EF4-FFF2-40B4-BE49-F238E27FC236}">
                  <a16:creationId xmlns:a16="http://schemas.microsoft.com/office/drawing/2014/main" id="{064A08E3-D4C2-289A-0CBA-EF96F4939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2800" y="316800"/>
              <a:ext cx="3563999" cy="648000"/>
            </a:xfrm>
            <a:prstGeom prst="rect">
              <a:avLst/>
            </a:prstGeom>
          </p:spPr>
        </p:pic>
        <p:pic>
          <p:nvPicPr>
            <p:cNvPr id="25" name="AUH">
              <a:extLst>
                <a:ext uri="{FF2B5EF4-FFF2-40B4-BE49-F238E27FC236}">
                  <a16:creationId xmlns:a16="http://schemas.microsoft.com/office/drawing/2014/main" id="{3AD3C44D-2914-CBA5-9CF8-DDA375F983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83021" y="6003436"/>
              <a:ext cx="2193750" cy="468000"/>
            </a:xfrm>
            <a:prstGeom prst="rect">
              <a:avLst/>
            </a:prstGeom>
          </p:spPr>
        </p:pic>
      </p:grpSp>
      <p:grpSp>
        <p:nvGrpSpPr>
          <p:cNvPr id="29" name="AUH" hidden="1">
            <a:extLst>
              <a:ext uri="{FF2B5EF4-FFF2-40B4-BE49-F238E27FC236}">
                <a16:creationId xmlns:a16="http://schemas.microsoft.com/office/drawing/2014/main" id="{71437669-960F-C059-0060-508777608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913" y="317076"/>
            <a:ext cx="11312366" cy="6154360"/>
            <a:chOff x="442913" y="317076"/>
            <a:chExt cx="11312366" cy="6154360"/>
          </a:xfrm>
        </p:grpSpPr>
        <p:pic>
          <p:nvPicPr>
            <p:cNvPr id="33" name="Region Midtjylland">
              <a:extLst>
                <a:ext uri="{FF2B5EF4-FFF2-40B4-BE49-F238E27FC236}">
                  <a16:creationId xmlns:a16="http://schemas.microsoft.com/office/drawing/2014/main" id="{68CF068E-5D91-DFBD-D36F-16DA1E870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2913" y="317076"/>
              <a:ext cx="2943680" cy="648000"/>
            </a:xfrm>
            <a:prstGeom prst="rect">
              <a:avLst/>
            </a:prstGeom>
          </p:spPr>
        </p:pic>
        <p:pic>
          <p:nvPicPr>
            <p:cNvPr id="34" name="AUH">
              <a:extLst>
                <a:ext uri="{FF2B5EF4-FFF2-40B4-BE49-F238E27FC236}">
                  <a16:creationId xmlns:a16="http://schemas.microsoft.com/office/drawing/2014/main" id="{0966DC02-CBE5-32ED-58A2-FC7DABBA08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377839" y="6001818"/>
              <a:ext cx="2377440" cy="469618"/>
            </a:xfrm>
            <a:prstGeom prst="rect">
              <a:avLst/>
            </a:prstGeom>
          </p:spPr>
        </p:pic>
      </p:grpSp>
      <p:pic>
        <p:nvPicPr>
          <p:cNvPr id="11" name="Regional Hospital Central Jutland" hidden="1">
            <a:extLst>
              <a:ext uri="{FF2B5EF4-FFF2-40B4-BE49-F238E27FC236}">
                <a16:creationId xmlns:a16="http://schemas.microsoft.com/office/drawing/2014/main" id="{94D56EE3-9C6A-F163-7A50-FFD1F6F95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800" y="316800"/>
            <a:ext cx="3686110" cy="648000"/>
          </a:xfrm>
          <a:prstGeom prst="rect">
            <a:avLst/>
          </a:prstGeom>
        </p:spPr>
      </p:pic>
      <p:pic>
        <p:nvPicPr>
          <p:cNvPr id="10" name="HE Midt" hidden="1">
            <a:extLst>
              <a:ext uri="{FF2B5EF4-FFF2-40B4-BE49-F238E27FC236}">
                <a16:creationId xmlns:a16="http://schemas.microsoft.com/office/drawing/2014/main" id="{B502B372-7B55-71F8-FBAD-149138081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2800" y="316800"/>
            <a:ext cx="3451658" cy="648000"/>
          </a:xfrm>
          <a:prstGeom prst="rect">
            <a:avLst/>
          </a:prstGeom>
        </p:spPr>
      </p:pic>
      <p:pic>
        <p:nvPicPr>
          <p:cNvPr id="8" name="Randers Regional Hospital" hidden="1">
            <a:extLst>
              <a:ext uri="{FF2B5EF4-FFF2-40B4-BE49-F238E27FC236}">
                <a16:creationId xmlns:a16="http://schemas.microsoft.com/office/drawing/2014/main" id="{D342B05B-92DA-D9EA-5C0E-8B1505D5D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2800" y="316800"/>
            <a:ext cx="3686110" cy="648000"/>
          </a:xfrm>
          <a:prstGeom prst="rect">
            <a:avLst/>
          </a:prstGeom>
        </p:spPr>
      </p:pic>
      <p:pic>
        <p:nvPicPr>
          <p:cNvPr id="31" name="RH Randers" hidden="1">
            <a:extLst>
              <a:ext uri="{FF2B5EF4-FFF2-40B4-BE49-F238E27FC236}">
                <a16:creationId xmlns:a16="http://schemas.microsoft.com/office/drawing/2014/main" id="{0F96FA5B-B94D-724B-1181-0C43595A2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2800" y="316800"/>
            <a:ext cx="3775658" cy="648000"/>
          </a:xfrm>
          <a:prstGeom prst="rect">
            <a:avLst/>
          </a:prstGeom>
        </p:spPr>
      </p:pic>
      <p:pic>
        <p:nvPicPr>
          <p:cNvPr id="6" name="Horsens Regional Hospital" hidden="1">
            <a:extLst>
              <a:ext uri="{FF2B5EF4-FFF2-40B4-BE49-F238E27FC236}">
                <a16:creationId xmlns:a16="http://schemas.microsoft.com/office/drawing/2014/main" id="{4758D60E-7680-371B-056F-5A7F8AE20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2800" y="316800"/>
            <a:ext cx="3686110" cy="648000"/>
          </a:xfrm>
          <a:prstGeom prst="rect">
            <a:avLst/>
          </a:prstGeom>
        </p:spPr>
      </p:pic>
      <p:pic>
        <p:nvPicPr>
          <p:cNvPr id="30" name="RH Horsens" hidden="1">
            <a:extLst>
              <a:ext uri="{FF2B5EF4-FFF2-40B4-BE49-F238E27FC236}">
                <a16:creationId xmlns:a16="http://schemas.microsoft.com/office/drawing/2014/main" id="{38097611-54C1-E375-0C15-10263BB63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2800" y="316800"/>
            <a:ext cx="3775658" cy="648000"/>
          </a:xfrm>
          <a:prstGeom prst="rect">
            <a:avLst/>
          </a:prstGeom>
        </p:spPr>
      </p:pic>
      <p:pic>
        <p:nvPicPr>
          <p:cNvPr id="5" name="Gødstrup Hospital" hidden="1">
            <a:extLst>
              <a:ext uri="{FF2B5EF4-FFF2-40B4-BE49-F238E27FC236}">
                <a16:creationId xmlns:a16="http://schemas.microsoft.com/office/drawing/2014/main" id="{B639B97F-16B8-AB42-B091-FF7692FE4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2800" y="316800"/>
            <a:ext cx="2727136" cy="648000"/>
          </a:xfrm>
          <a:prstGeom prst="rect">
            <a:avLst/>
          </a:prstGeom>
        </p:spPr>
      </p:pic>
      <p:pic>
        <p:nvPicPr>
          <p:cNvPr id="23" name="RH Gødstrup" hidden="1">
            <a:extLst>
              <a:ext uri="{FF2B5EF4-FFF2-40B4-BE49-F238E27FC236}">
                <a16:creationId xmlns:a16="http://schemas.microsoft.com/office/drawing/2014/main" id="{83873CEC-2C32-7EAB-F362-971C65579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2800" y="316800"/>
            <a:ext cx="3775658" cy="648000"/>
          </a:xfrm>
          <a:prstGeom prst="rect">
            <a:avLst/>
          </a:prstGeom>
        </p:spPr>
      </p:pic>
      <p:pic>
        <p:nvPicPr>
          <p:cNvPr id="17" name="Regional Development" hidden="1">
            <a:extLst>
              <a:ext uri="{FF2B5EF4-FFF2-40B4-BE49-F238E27FC236}">
                <a16:creationId xmlns:a16="http://schemas.microsoft.com/office/drawing/2014/main" id="{315735EA-D17F-1701-4971-1CEBE2EE0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2800" y="316800"/>
            <a:ext cx="3196040" cy="648000"/>
          </a:xfrm>
          <a:prstGeom prst="rect">
            <a:avLst/>
          </a:prstGeom>
        </p:spPr>
      </p:pic>
      <p:pic>
        <p:nvPicPr>
          <p:cNvPr id="40" name="Regional Udvikling" hidden="1">
            <a:extLst>
              <a:ext uri="{FF2B5EF4-FFF2-40B4-BE49-F238E27FC236}">
                <a16:creationId xmlns:a16="http://schemas.microsoft.com/office/drawing/2014/main" id="{2192822F-4F0C-AE9D-5FB9-10F9DD557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2800" y="316800"/>
            <a:ext cx="2720624" cy="648000"/>
          </a:xfrm>
          <a:prstGeom prst="rect">
            <a:avLst/>
          </a:prstGeom>
        </p:spPr>
      </p:pic>
      <p:pic>
        <p:nvPicPr>
          <p:cNvPr id="3" name="Central Denmark Region" hidden="1">
            <a:extLst>
              <a:ext uri="{FF2B5EF4-FFF2-40B4-BE49-F238E27FC236}">
                <a16:creationId xmlns:a16="http://schemas.microsoft.com/office/drawing/2014/main" id="{6DFD218E-1B91-2CE8-5051-32D047B5F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913" y="316800"/>
            <a:ext cx="3563999" cy="648000"/>
          </a:xfrm>
          <a:prstGeom prst="rect">
            <a:avLst/>
          </a:prstGeom>
        </p:spPr>
      </p:pic>
      <p:pic>
        <p:nvPicPr>
          <p:cNvPr id="4" name="Region Midtjylland">
            <a:extLst>
              <a:ext uri="{FF2B5EF4-FFF2-40B4-BE49-F238E27FC236}">
                <a16:creationId xmlns:a16="http://schemas.microsoft.com/office/drawing/2014/main" id="{F5CDB658-5B2F-2A71-8C5C-8FA89D4C3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2913" y="315624"/>
            <a:ext cx="294368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04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Palliativ </a:t>
            </a:r>
            <a:r>
              <a:rPr lang="da-DK" err="1"/>
              <a:t>sedering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Kontinuerlig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/>
              <a:t>Retsinformation 2018</a:t>
            </a:r>
          </a:p>
          <a:p>
            <a:r>
              <a:rPr lang="da-DK"/>
              <a:t>DMCG-PAL retningslinje</a:t>
            </a:r>
          </a:p>
          <a:p>
            <a:endParaRPr lang="da-DK"/>
          </a:p>
          <a:p>
            <a:r>
              <a:rPr lang="da-DK"/>
              <a:t>Forventet restlevetid: timer til få dage.</a:t>
            </a:r>
          </a:p>
          <a:p>
            <a:endParaRPr lang="da-DK"/>
          </a:p>
          <a:p>
            <a:r>
              <a:rPr lang="da-DK" err="1"/>
              <a:t>Sederingen</a:t>
            </a:r>
            <a:r>
              <a:rPr lang="da-DK"/>
              <a:t> fortsætter indtil døden indtræder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/>
              <a:t>Intermitterende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a-DK"/>
              <a:t>Retsinformation 2018 </a:t>
            </a:r>
          </a:p>
          <a:p>
            <a:endParaRPr lang="da-DK"/>
          </a:p>
          <a:p>
            <a:r>
              <a:rPr lang="da-DK"/>
              <a:t>Patienten er uafvendeligt døende </a:t>
            </a:r>
            <a:r>
              <a:rPr lang="da-DK" err="1"/>
              <a:t>dvs</a:t>
            </a:r>
            <a:r>
              <a:rPr lang="da-DK"/>
              <a:t> forventet restlevetid er dage til uger</a:t>
            </a:r>
          </a:p>
          <a:p>
            <a:endParaRPr lang="da-DK"/>
          </a:p>
          <a:p>
            <a:r>
              <a:rPr lang="da-DK"/>
              <a:t>Løbende vurdering af behovet for </a:t>
            </a:r>
            <a:r>
              <a:rPr lang="da-DK" err="1"/>
              <a:t>sedering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3502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D09D1-2251-E8B4-B6ED-44526010C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Januar 2024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AAFD878-1F9C-D92D-44D7-FAFD170E4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27BB5B-A38B-4122-A264-3ADC75A5BDB6}" type="slidenum">
              <a:rPr lang="da-DK" smtClean="0"/>
              <a:pPr/>
              <a:t>11</a:t>
            </a:fld>
            <a:endParaRPr lang="da-DK" dirty="0"/>
          </a:p>
        </p:txBody>
      </p:sp>
      <p:pic>
        <p:nvPicPr>
          <p:cNvPr id="1026" name="Picture 2" descr="Oplev Christiansborg Slot | Den Kongelige Samling">
            <a:extLst>
              <a:ext uri="{FF2B5EF4-FFF2-40B4-BE49-F238E27FC236}">
                <a16:creationId xmlns:a16="http://schemas.microsoft.com/office/drawing/2014/main" id="{94CE60E2-BCCE-8CAA-F442-A5970167B4B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0" y="2244436"/>
            <a:ext cx="4588619" cy="254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4" descr="Uden navn.tiff">
            <a:extLst>
              <a:ext uri="{FF2B5EF4-FFF2-40B4-BE49-F238E27FC236}">
                <a16:creationId xmlns:a16="http://schemas.microsoft.com/office/drawing/2014/main" id="{7ADBDFF7-5340-97A6-60B7-37CB4C5020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834524" y="2404401"/>
            <a:ext cx="4519276" cy="28326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9624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B811F-40C7-8078-5D0C-24024C3AD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Revideret retningslinje 2025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92F8D15-821E-DE89-000F-5C8DE3F89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Der tilføjet fire studier, som understøtter de eksisterende anbefalinger</a:t>
            </a:r>
          </a:p>
          <a:p>
            <a:endParaRPr lang="da-DK" dirty="0"/>
          </a:p>
          <a:p>
            <a:r>
              <a:rPr lang="da-DK" dirty="0"/>
              <a:t>Introduktionsafsnittet er gennemskrevet på ny.</a:t>
            </a:r>
          </a:p>
          <a:p>
            <a:endParaRPr lang="da-DK" dirty="0"/>
          </a:p>
          <a:p>
            <a:r>
              <a:rPr lang="da-DK" dirty="0">
                <a:highlight>
                  <a:srgbClr val="FFFF00"/>
                </a:highlight>
              </a:rPr>
              <a:t>Referencen ’Vejledning til palliativ </a:t>
            </a:r>
            <a:r>
              <a:rPr lang="da-DK" dirty="0" err="1">
                <a:highlight>
                  <a:srgbClr val="FFFF00"/>
                </a:highlight>
              </a:rPr>
              <a:t>sedering</a:t>
            </a:r>
            <a:r>
              <a:rPr lang="da-DK" dirty="0">
                <a:highlight>
                  <a:srgbClr val="FFFF00"/>
                </a:highlight>
              </a:rPr>
              <a:t>’ fra 2002 er udskiftet med den gældende vejledning ’Vejledning i medikamentel palliation til patienter med livstruende sygdom’ fra 2018. </a:t>
            </a:r>
          </a:p>
          <a:p>
            <a:endParaRPr lang="da-DK" dirty="0">
              <a:highlight>
                <a:srgbClr val="FFFF00"/>
              </a:highlight>
            </a:endParaRPr>
          </a:p>
          <a:p>
            <a:r>
              <a:rPr lang="da-DK" dirty="0"/>
              <a:t>Det er tilføjet, at anvendelse af kontinuerlig palliativ </a:t>
            </a:r>
            <a:r>
              <a:rPr lang="da-DK" dirty="0" err="1"/>
              <a:t>sedering</a:t>
            </a:r>
            <a:r>
              <a:rPr lang="da-DK" dirty="0"/>
              <a:t> foreslås registreret i Dansk Palliativ Database.</a:t>
            </a:r>
            <a:endParaRPr lang="da-DK" dirty="0">
              <a:highlight>
                <a:srgbClr val="FFFF00"/>
              </a:highlight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B5FE480-2059-B7EB-4EF1-14323A035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27BB5B-A38B-4122-A264-3ADC75A5BDB6}" type="slidenum">
              <a:rPr lang="da-DK" smtClean="0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48636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644655-52DE-4698-6ECA-23D55DE49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Bilag 6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B5E5F0-DC79-18A0-7655-F83F2A7CF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Ved igangsættelse eller fortsættelse af periodisk palliativ </a:t>
            </a:r>
            <a:r>
              <a:rPr lang="da-DK" dirty="0" err="1"/>
              <a:t>sedering</a:t>
            </a:r>
            <a:r>
              <a:rPr lang="da-DK" dirty="0"/>
              <a:t> skal det altid forinden lægefagligt fastlægges, hvornår patienten skal forsøges vækket igen med henblik på at afklare, om der fortsat er behov for </a:t>
            </a:r>
            <a:r>
              <a:rPr lang="da-DK" dirty="0" err="1"/>
              <a:t>sedering</a:t>
            </a:r>
            <a:r>
              <a:rPr lang="da-DK" dirty="0"/>
              <a:t>. </a:t>
            </a:r>
          </a:p>
          <a:p>
            <a:r>
              <a:rPr lang="da-DK" dirty="0"/>
              <a:t>Hvis patienten på dette tidspunkt fortsat er ubærligt lidende, skal den periodiske palliative </a:t>
            </a:r>
            <a:r>
              <a:rPr lang="da-DK" dirty="0" err="1"/>
              <a:t>sedering</a:t>
            </a:r>
            <a:r>
              <a:rPr lang="da-DK" dirty="0"/>
              <a:t> straks genoptages. </a:t>
            </a:r>
            <a:r>
              <a:rPr lang="da-DK" dirty="0" err="1"/>
              <a:t>Sederingen</a:t>
            </a:r>
            <a:r>
              <a:rPr lang="da-DK" dirty="0"/>
              <a:t> kan dog overgå til at være kontinuerlig (varig), hvis det er påkrævet og døden med stor sikkerhed efter et lægeligt skøn forventes inden for kort tid (timer til få døgn). </a:t>
            </a:r>
          </a:p>
          <a:p>
            <a:r>
              <a:rPr lang="da-DK" dirty="0"/>
              <a:t>Den kontinuerlige (varige) palliative </a:t>
            </a:r>
            <a:r>
              <a:rPr lang="da-DK" dirty="0" err="1"/>
              <a:t>sedering</a:t>
            </a:r>
            <a:r>
              <a:rPr lang="da-DK" dirty="0"/>
              <a:t> kan da fortsættes indtil dødens indtræden (3).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364DFBB-AE56-68A0-DD01-F600296CD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27BB5B-A38B-4122-A264-3ADC75A5BDB6}" type="slidenum">
              <a:rPr lang="da-DK" smtClean="0"/>
              <a:pPr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9385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7A0F9-32C1-A99A-4F0D-1A23772A5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Anbefalinger: Indikationer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2CF960-A5A4-856C-AB22-C7AC42F81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1. Palliativ </a:t>
            </a:r>
            <a:r>
              <a:rPr lang="da-DK" dirty="0" err="1"/>
              <a:t>sedering</a:t>
            </a:r>
            <a:r>
              <a:rPr lang="da-DK" dirty="0"/>
              <a:t> kan overvejes, når nedenstående indikationer er til stede hos patienten </a:t>
            </a:r>
            <a:r>
              <a:rPr lang="da-DK" dirty="0">
                <a:highlight>
                  <a:srgbClr val="FFFF00"/>
                </a:highlight>
              </a:rPr>
              <a:t>(C)</a:t>
            </a:r>
            <a:r>
              <a:rPr lang="da-DK" dirty="0"/>
              <a:t> </a:t>
            </a:r>
          </a:p>
          <a:p>
            <a:pPr marL="0" indent="0">
              <a:buNone/>
            </a:pPr>
            <a:r>
              <a:rPr lang="da-DK" dirty="0"/>
              <a:t>Fysiske og ikke-fysiske </a:t>
            </a:r>
            <a:r>
              <a:rPr lang="da-DK" dirty="0">
                <a:solidFill>
                  <a:srgbClr val="FF0000"/>
                </a:solidFill>
              </a:rPr>
              <a:t>refraktære symptomer</a:t>
            </a:r>
            <a:r>
              <a:rPr lang="da-DK" dirty="0"/>
              <a:t>, der medfører </a:t>
            </a:r>
            <a:r>
              <a:rPr lang="da-DK" dirty="0">
                <a:solidFill>
                  <a:srgbClr val="FF0000"/>
                </a:solidFill>
              </a:rPr>
              <a:t>uudholdelig lidelse </a:t>
            </a:r>
            <a:r>
              <a:rPr lang="da-DK" dirty="0"/>
              <a:t>for patienten, og som ikke kan lindres ved andre metoder inden for en acceptabel tidsramme og uden uacceptable bivirkninger. Patienten skal være uafvendeligt døende med en forventet restlevetid på </a:t>
            </a:r>
            <a:r>
              <a:rPr lang="da-DK" dirty="0">
                <a:solidFill>
                  <a:srgbClr val="FF0000"/>
                </a:solidFill>
              </a:rPr>
              <a:t>timer til få dage</a:t>
            </a:r>
            <a:r>
              <a:rPr lang="da-DK" dirty="0"/>
              <a:t>. Eksempler på refraktære symptomer kan være dyspnø, smerter, delirøse symptomer, angst og ubærlig eksistentiel lidelse (1).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A3209D4-5DB3-6788-6F35-FEA0CF64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27BB5B-A38B-4122-A264-3ADC75A5BDB6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97329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642A6F-EEB1-0F70-7DFF-35192B690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Beslutningstagning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C76C30-161D-BE55-098D-1834BCF96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2. I forbindelse med beslutningsprocessen om palliativ </a:t>
            </a:r>
            <a:r>
              <a:rPr lang="da-DK" dirty="0" err="1"/>
              <a:t>sedering</a:t>
            </a:r>
            <a:r>
              <a:rPr lang="da-DK" dirty="0"/>
              <a:t> anbefales det ved lokal implementering at anvende "Instruks for palliativ </a:t>
            </a:r>
            <a:r>
              <a:rPr lang="da-DK" dirty="0" err="1"/>
              <a:t>sedering</a:t>
            </a:r>
            <a:r>
              <a:rPr lang="da-DK" dirty="0"/>
              <a:t>" (se bilag 13) (D)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DC81327-78F9-66FA-EA60-609691EAC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27BB5B-A38B-4122-A264-3ADC75A5BDB6}" type="slidenum">
              <a:rPr lang="da-DK" smtClean="0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85370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4D6A0-DFFE-D550-28E7-7C500AC3A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Farmakologi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388A724-9C66-DCC5-172E-29308A95E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3. I forbindelse med iværksættelse af palliativ </a:t>
            </a:r>
            <a:r>
              <a:rPr lang="da-DK" dirty="0" err="1"/>
              <a:t>sedering</a:t>
            </a:r>
            <a:r>
              <a:rPr lang="da-DK" dirty="0"/>
              <a:t> skal der foretages en sanering af patientens medicin, herunder eventuel væskebehandling og ernæring, således at kun medicin, der understøtter den palliative </a:t>
            </a:r>
            <a:r>
              <a:rPr lang="da-DK" dirty="0" err="1"/>
              <a:t>sedering</a:t>
            </a:r>
            <a:r>
              <a:rPr lang="da-DK" dirty="0"/>
              <a:t>, bibeholdes (for præparatvalg og dosering se bilag 14) (D)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C15CA61-52CF-6099-864E-BA27BEDFE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27BB5B-A38B-4122-A264-3ADC75A5BDB6}" type="slidenum">
              <a:rPr lang="da-DK" smtClean="0"/>
              <a:pPr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48433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AE566-478D-FB7C-5B73-5ADDC4DEC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Monitorering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3255628-DAFA-9F93-BF94-240523412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4. Ved igangsættelse af behandling bør patienten vurderes hvert 20. minut indtil patienten er passende lindret (1) (D) 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5. RASS-PAL kan anvendes til monitorering af graden af sedation (2) (D) (Se dansk version, bilag 4). Generelt skal graden af </a:t>
            </a:r>
            <a:r>
              <a:rPr lang="da-DK" dirty="0" err="1"/>
              <a:t>sedering</a:t>
            </a:r>
            <a:r>
              <a:rPr lang="da-DK" dirty="0"/>
              <a:t> være på det laveste mulige niveau, som er nødvendig for at opnå tilstrækkelig lindring (1). Vedvarende monitorering er således udelukkende relateret til graden af lindring.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D54B11C-F9A6-ECDD-4CC4-6A3B36EAE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27BB5B-A38B-4122-A264-3ADC75A5BDB6}" type="slidenum">
              <a:rPr lang="da-DK" smtClean="0"/>
              <a:pPr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31570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ladsholder til indhold 3" descr="manja12.jpg"/>
          <p:cNvPicPr>
            <a:picLocks noGrp="1" noChangeAspect="1"/>
          </p:cNvPicPr>
          <p:nvPr>
            <p:ph idx="1"/>
          </p:nvPr>
        </p:nvPicPr>
        <p:blipFill>
          <a:blip r:embed="rId2"/>
          <a:srcRect t="5556" b="5556"/>
          <a:stretch>
            <a:fillRect/>
          </a:stretch>
        </p:blipFill>
        <p:spPr>
          <a:xfrm>
            <a:off x="4281489" y="3441701"/>
            <a:ext cx="4098925" cy="2428875"/>
          </a:xfrm>
        </p:spPr>
      </p:pic>
      <p:sp>
        <p:nvSpPr>
          <p:cNvPr id="20482" name="Tekstfelt 2"/>
          <p:cNvSpPr txBox="1">
            <a:spLocks noChangeArrowheads="1"/>
          </p:cNvSpPr>
          <p:nvPr/>
        </p:nvSpPr>
        <p:spPr bwMode="auto">
          <a:xfrm>
            <a:off x="2001838" y="485776"/>
            <a:ext cx="8356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800" b="1"/>
              <a:t>Lindring af lidelse, herunder palliativ sedering, kræver stor klinisk erfaring og høj grad af faglighed.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59E0B-32E5-FDF0-1278-5E68F689F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A5B5CBF-6FF2-5D60-F9A1-0B4552FCD0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2412" y="1063298"/>
            <a:ext cx="5839599" cy="1285864"/>
          </a:xfrm>
        </p:spPr>
        <p:txBody>
          <a:bodyPr>
            <a:normAutofit/>
          </a:bodyPr>
          <a:lstStyle/>
          <a:p>
            <a:br>
              <a:rPr lang="da-DK"/>
            </a:br>
            <a:endParaRPr lang="da-DK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6734441-EFAB-CAF7-E513-879D7AB131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da-DK" sz="2250"/>
              <a:t>	</a:t>
            </a:r>
          </a:p>
          <a:p>
            <a:pPr>
              <a:buNone/>
            </a:pPr>
            <a:r>
              <a:rPr lang="da-DK"/>
              <a:t>	</a:t>
            </a:r>
          </a:p>
          <a:p>
            <a:pPr>
              <a:buNone/>
            </a:pPr>
            <a:r>
              <a:rPr lang="da-DK"/>
              <a:t>	</a:t>
            </a:r>
          </a:p>
        </p:txBody>
      </p:sp>
      <p:pic>
        <p:nvPicPr>
          <p:cNvPr id="4" name="Pladsholder til indhold 4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2A43A4C-0D76-19AA-2DB6-7E5D8455C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082" y="3590977"/>
            <a:ext cx="2776597" cy="19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07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Billede 4" descr="Uden navn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313" y="947739"/>
            <a:ext cx="8058150" cy="5049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Kontroversielt emne – JP 2016</a:t>
            </a:r>
          </a:p>
        </p:txBody>
      </p:sp>
      <p:pic>
        <p:nvPicPr>
          <p:cNvPr id="4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 rot="4320072">
            <a:off x="5778629" y="1595509"/>
            <a:ext cx="4823911" cy="3666981"/>
          </a:xfrm>
        </p:spPr>
      </p:pic>
    </p:spTree>
    <p:extLst>
      <p:ext uri="{BB962C8B-B14F-4D97-AF65-F5344CB8AC3E}">
        <p14:creationId xmlns:p14="http://schemas.microsoft.com/office/powerpoint/2010/main" val="229498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826" y="560388"/>
            <a:ext cx="8640763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dil Abild Jespersen er overlæge i Det Palliative Team fra Aarhus Universitetshospital og formand for Dansk Selskab for Palliativ Medicin. Foto: Priv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03" y="4124244"/>
            <a:ext cx="2570579" cy="150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667101" y="718826"/>
            <a:ext cx="65" cy="276999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754" eaLnBrk="0" hangingPunct="0"/>
            <a:endParaRPr lang="da-DK" altLang="da-DK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http://ugeskriftet.dk/sites/ugeskriftet/themes/ugl/assets/images/email.png">
            <a:hlinkClick r:id="rId3" tooltip="del via Email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5448" y="1611908062"/>
            <a:ext cx="192876" cy="13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2667149" y="857324"/>
            <a:ext cx="6453101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lang="da-DK" altLang="da-DK" sz="1350" b="1">
                <a:solidFill>
                  <a:srgbClr val="157DA3"/>
                </a:solidFill>
                <a:latin typeface="Arial" pitchFamily="34" charset="0"/>
                <a:cs typeface="Arial" pitchFamily="34" charset="0"/>
              </a:rPr>
              <a:t>Bodil Abild Jespersen er overlæge i Det Palliative Team fra Aarhus Universitetshospital og formand for Dansk Selskab for Palliativ Medicin. </a:t>
            </a:r>
          </a:p>
          <a:p>
            <a:pPr lvl="0" fontAlgn="t">
              <a:spcBef>
                <a:spcPct val="0"/>
              </a:spcBef>
              <a:spcAft>
                <a:spcPct val="0"/>
              </a:spcAft>
            </a:pPr>
            <a:endParaRPr lang="da-DK" altLang="da-DK" b="1">
              <a:solidFill>
                <a:srgbClr val="333333"/>
              </a:solidFill>
              <a:latin typeface="franklin-gothic-urw-n7"/>
              <a:cs typeface="Arial" pitchFamily="34" charset="0"/>
              <a:hlinkClick r:id="" action="ppaction://noaction"/>
            </a:endParaRPr>
          </a:p>
          <a:p>
            <a:pPr lvl="0" fontAlgn="t">
              <a:spcBef>
                <a:spcPct val="0"/>
              </a:spcBef>
              <a:spcAft>
                <a:spcPct val="0"/>
              </a:spcAft>
            </a:pPr>
            <a:endParaRPr lang="da-DK" altLang="da-DK" b="1">
              <a:solidFill>
                <a:srgbClr val="333333"/>
              </a:solidFill>
              <a:latin typeface="franklin-gothic-urw-n7"/>
              <a:cs typeface="Arial" pitchFamily="34" charset="0"/>
              <a:hlinkClick r:id="" action="ppaction://noaction"/>
            </a:endParaRPr>
          </a:p>
          <a:p>
            <a:pPr lvl="0" fontAlgn="t">
              <a:spcBef>
                <a:spcPct val="0"/>
              </a:spcBef>
              <a:spcAft>
                <a:spcPct val="0"/>
              </a:spcAft>
            </a:pPr>
            <a:endParaRPr lang="da-DK" altLang="da-DK" b="1">
              <a:solidFill>
                <a:srgbClr val="333333"/>
              </a:solidFill>
              <a:latin typeface="franklin-gothic-urw-n7"/>
              <a:cs typeface="Arial" pitchFamily="34" charset="0"/>
              <a:hlinkClick r:id="" action="ppaction://noaction"/>
            </a:endParaRPr>
          </a:p>
          <a:p>
            <a:pPr lvl="0" fontAlgn="t">
              <a:spcBef>
                <a:spcPct val="0"/>
              </a:spcBef>
              <a:spcAft>
                <a:spcPct val="0"/>
              </a:spcAft>
            </a:pPr>
            <a:r>
              <a:rPr lang="da-DK" altLang="da-DK" b="1">
                <a:solidFill>
                  <a:srgbClr val="333333"/>
                </a:solidFill>
                <a:latin typeface="franklin-gothic-urw-n7"/>
                <a:cs typeface="Arial" pitchFamily="34" charset="0"/>
                <a:hlinkClick r:id="" action="ppaction://noaction"/>
              </a:rPr>
              <a:t>Læger </a:t>
            </a:r>
            <a:r>
              <a:rPr lang="da-DK" altLang="da-DK" b="1">
                <a:solidFill>
                  <a:srgbClr val="333333"/>
                </a:solidFill>
                <a:latin typeface="franklin-gothic-urw-n7"/>
                <a:cs typeface="Arial" pitchFamily="34" charset="0"/>
                <a:hlinkClick r:id="rId5"/>
              </a:rPr>
              <a:t>til politikere: Hold fingrene fra loven om smertelindring af døende</a:t>
            </a:r>
            <a:endParaRPr lang="da-DK" altLang="da-DK" b="1">
              <a:solidFill>
                <a:srgbClr val="333333"/>
              </a:solidFill>
              <a:latin typeface="franklin-gothic-urw-n7"/>
              <a:cs typeface="Arial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772048" y="2511136"/>
            <a:ext cx="39954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>
                <a:latin typeface="Arial" pitchFamily="34" charset="0"/>
                <a:cs typeface="Arial" pitchFamily="34" charset="0"/>
              </a:rPr>
              <a:t>Reglerne for palliativ </a:t>
            </a:r>
            <a:r>
              <a:rPr lang="da-DK" altLang="da-DK" err="1">
                <a:latin typeface="Arial" pitchFamily="34" charset="0"/>
                <a:cs typeface="Arial" pitchFamily="34" charset="0"/>
              </a:rPr>
              <a:t>sedering</a:t>
            </a:r>
            <a:r>
              <a:rPr lang="da-DK" altLang="da-DK">
                <a:latin typeface="Arial" pitchFamily="34" charset="0"/>
                <a:cs typeface="Arial" pitchFamily="34" charset="0"/>
              </a:rPr>
              <a:t> fungerer fint og skal ikke laves om, vil to læger i dag understrege over for sundhedspolitikere på Christiansborg.</a:t>
            </a:r>
          </a:p>
        </p:txBody>
      </p:sp>
      <p:sp>
        <p:nvSpPr>
          <p:cNvPr id="5" name="Rektangel 4"/>
          <p:cNvSpPr/>
          <p:nvPr/>
        </p:nvSpPr>
        <p:spPr>
          <a:xfrm>
            <a:off x="2816349" y="1549802"/>
            <a:ext cx="41171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/>
              <a:t>Ugeskriftet Nyhed / 14. </a:t>
            </a:r>
            <a:r>
              <a:rPr lang="da-DK" err="1"/>
              <a:t>mar</a:t>
            </a:r>
            <a:r>
              <a:rPr lang="da-DK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3171573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287688" y="3573017"/>
            <a:ext cx="50943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/>
              <a:t>Dø trygt</a:t>
            </a:r>
          </a:p>
          <a:p>
            <a:r>
              <a:rPr lang="da-DK"/>
              <a:t>I dag kan patienter få den såkaldte passive dødshjælp med massiv smertelindrende behandling, når de er vurderet til at have få dage eller få timer at leve i.</a:t>
            </a:r>
          </a:p>
          <a:p>
            <a:endParaRPr lang="da-DK"/>
          </a:p>
          <a:p>
            <a:r>
              <a:rPr lang="da-DK"/>
              <a:t>Fremover skal patienterne kunne få den behandling, selvom lægerne vurderer, de kan leve videre i flere uger.</a:t>
            </a:r>
          </a:p>
        </p:txBody>
      </p:sp>
      <p:sp>
        <p:nvSpPr>
          <p:cNvPr id="3" name="Rektangel 2"/>
          <p:cNvSpPr/>
          <p:nvPr/>
        </p:nvSpPr>
        <p:spPr>
          <a:xfrm>
            <a:off x="3287688" y="908721"/>
            <a:ext cx="66247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3200" b="1"/>
              <a:t>Sundhedsminister åbner for langt mere passiv dødshjælp.</a:t>
            </a:r>
          </a:p>
          <a:p>
            <a:endParaRPr lang="da-DK" sz="2400" b="1"/>
          </a:p>
          <a:p>
            <a:r>
              <a:rPr lang="da-DK" sz="2400" b="1"/>
              <a:t>dr.dk 06.09.2017</a:t>
            </a:r>
            <a:endParaRPr lang="da-DK" sz="2400"/>
          </a:p>
        </p:txBody>
      </p:sp>
    </p:spTree>
    <p:extLst>
      <p:ext uri="{BB962C8B-B14F-4D97-AF65-F5344CB8AC3E}">
        <p14:creationId xmlns:p14="http://schemas.microsoft.com/office/powerpoint/2010/main" val="819419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C5C408-CD4B-A2F6-DEA7-B8AE41C89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614" y="1107348"/>
            <a:ext cx="7631387" cy="647903"/>
          </a:xfrm>
        </p:spPr>
        <p:txBody>
          <a:bodyPr>
            <a:normAutofit/>
          </a:bodyPr>
          <a:lstStyle/>
          <a:p>
            <a:r>
              <a:rPr lang="da-DK"/>
              <a:t>Retsinformation 2018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0066141-ADF2-BE6A-C6ED-E99DCFBA2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3282" y="2204865"/>
            <a:ext cx="6742857" cy="4392179"/>
          </a:xfrm>
        </p:spPr>
      </p:pic>
    </p:spTree>
    <p:extLst>
      <p:ext uri="{BB962C8B-B14F-4D97-AF65-F5344CB8AC3E}">
        <p14:creationId xmlns:p14="http://schemas.microsoft.com/office/powerpoint/2010/main" val="3725514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70556" y="1269323"/>
            <a:ext cx="7234920" cy="1079839"/>
          </a:xfrm>
        </p:spPr>
        <p:txBody>
          <a:bodyPr>
            <a:normAutofit/>
          </a:bodyPr>
          <a:lstStyle/>
          <a:p>
            <a:r>
              <a:rPr lang="da-DK" sz="2400"/>
              <a:t>Styrelsen for Patientsikkerhed har opdateret vejledningen om medikamentel </a:t>
            </a:r>
            <a:r>
              <a:rPr lang="da-DK" sz="2400" err="1"/>
              <a:t>palliation</a:t>
            </a:r>
            <a:r>
              <a:rPr lang="da-DK" sz="2400"/>
              <a:t> 2018</a:t>
            </a:r>
          </a:p>
        </p:txBody>
      </p:sp>
      <p:sp>
        <p:nvSpPr>
          <p:cNvPr id="3" name="Rektangel 2"/>
          <p:cNvSpPr/>
          <p:nvPr/>
        </p:nvSpPr>
        <p:spPr>
          <a:xfrm>
            <a:off x="2370557" y="2457146"/>
            <a:ext cx="66950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/>
              <a:t>Efter sundhedsloven kan en uafvendeligt døende patient, dvs. </a:t>
            </a:r>
            <a:r>
              <a:rPr lang="da-DK">
                <a:solidFill>
                  <a:srgbClr val="FF0000"/>
                </a:solidFill>
              </a:rPr>
              <a:t>en patient for hvem døden forventes at indtræde inden for dage til uger</a:t>
            </a:r>
            <a:r>
              <a:rPr lang="da-DK"/>
              <a:t>, modtage de smertestillende, beroligende eller lignende midler som fx sovemidler, som er nødvendige for at lindre, selvom det kan fremskyndelse dødstidspunktet.</a:t>
            </a:r>
          </a:p>
          <a:p>
            <a:endParaRPr lang="da-DK"/>
          </a:p>
          <a:p>
            <a:r>
              <a:rPr lang="da-DK"/>
              <a:t>Som noget nyt bliver det fremhævet i vejledningen, at hvis lægen vurderer patientens forventede levetid til at være længere end få døgn, kan lægen give </a:t>
            </a:r>
            <a:r>
              <a:rPr lang="da-DK">
                <a:solidFill>
                  <a:srgbClr val="FF0000"/>
                </a:solidFill>
              </a:rPr>
              <a:t>midlertidig palliativ </a:t>
            </a:r>
            <a:r>
              <a:rPr lang="da-DK" err="1">
                <a:solidFill>
                  <a:srgbClr val="FF0000"/>
                </a:solidFill>
              </a:rPr>
              <a:t>sedering</a:t>
            </a:r>
            <a:r>
              <a:rPr lang="da-DK">
                <a:solidFill>
                  <a:srgbClr val="FF0000"/>
                </a:solidFill>
              </a:rPr>
              <a:t> </a:t>
            </a:r>
            <a:r>
              <a:rPr lang="da-DK"/>
              <a:t>under løbende genvurdering.</a:t>
            </a:r>
          </a:p>
        </p:txBody>
      </p:sp>
    </p:spTree>
    <p:extLst>
      <p:ext uri="{BB962C8B-B14F-4D97-AF65-F5344CB8AC3E}">
        <p14:creationId xmlns:p14="http://schemas.microsoft.com/office/powerpoint/2010/main" val="2445847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4858D-F214-634B-A1BE-771567FD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669" y="1269323"/>
            <a:ext cx="8962662" cy="1241815"/>
          </a:xfrm>
        </p:spPr>
        <p:txBody>
          <a:bodyPr>
            <a:normAutofit fontScale="90000"/>
          </a:bodyPr>
          <a:lstStyle/>
          <a:p>
            <a:r>
              <a:rPr lang="da-DK" sz="1800"/>
              <a:t>VEJ </a:t>
            </a:r>
            <a:r>
              <a:rPr lang="da-DK" sz="1800" err="1"/>
              <a:t>nr</a:t>
            </a:r>
            <a:r>
              <a:rPr lang="da-DK" sz="1800"/>
              <a:t> 9387 af 04/06/2018</a:t>
            </a:r>
            <a:br>
              <a:rPr lang="da-DK" sz="1800"/>
            </a:br>
            <a:r>
              <a:rPr lang="da-DK" sz="1800"/>
              <a:t>Vejledning i medikamentel </a:t>
            </a:r>
            <a:r>
              <a:rPr lang="da-DK" sz="1800" err="1"/>
              <a:t>palliation</a:t>
            </a:r>
            <a:r>
              <a:rPr lang="da-DK" sz="1800"/>
              <a:t> til patienter med livstruende sygdom</a:t>
            </a:r>
            <a:br>
              <a:rPr lang="da-DK"/>
            </a:br>
            <a:br>
              <a:rPr lang="da-DK"/>
            </a:br>
            <a:endParaRPr lang="da-DK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81422D9-213C-6A45-9E4E-2647E0E8D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4629" y="2133194"/>
            <a:ext cx="7666856" cy="3867482"/>
          </a:xfrm>
        </p:spPr>
        <p:txBody>
          <a:bodyPr/>
          <a:lstStyle/>
          <a:p>
            <a:r>
              <a:rPr lang="da-DK" sz="1800" b="1"/>
              <a:t>7.5.1.</a:t>
            </a:r>
            <a:r>
              <a:rPr lang="da-DK" sz="1800"/>
              <a:t> </a:t>
            </a:r>
            <a:r>
              <a:rPr lang="da-DK" sz="1800" b="1"/>
              <a:t>Kriterierne for anvendelse af palliativ </a:t>
            </a:r>
            <a:r>
              <a:rPr lang="da-DK" sz="1800" b="1" err="1"/>
              <a:t>sedering</a:t>
            </a:r>
            <a:endParaRPr lang="da-DK" sz="1800"/>
          </a:p>
          <a:p>
            <a:pPr marL="0" indent="0">
              <a:buNone/>
            </a:pPr>
            <a:r>
              <a:rPr lang="da-DK" sz="1500"/>
              <a:t>Følgende kriterier skal være opfyldt, før palliativ </a:t>
            </a:r>
            <a:r>
              <a:rPr lang="da-DK" sz="1500" err="1"/>
              <a:t>sedering</a:t>
            </a:r>
            <a:r>
              <a:rPr lang="da-DK" sz="1500"/>
              <a:t> kan finde sted:</a:t>
            </a:r>
          </a:p>
          <a:p>
            <a:pPr>
              <a:buAutoNum type="arabicPeriod"/>
            </a:pPr>
            <a:r>
              <a:rPr lang="da-DK" sz="1500"/>
              <a:t>Patienten er uafvendeligt døende og er så svært lidende på grund af fysiske eller psykiske symptomer, der ikke har kunnet lindres på anden måde.</a:t>
            </a:r>
          </a:p>
          <a:p>
            <a:pPr marL="0" indent="0">
              <a:buNone/>
            </a:pPr>
            <a:endParaRPr lang="da-DK" sz="1500"/>
          </a:p>
          <a:p>
            <a:pPr marL="0" indent="0">
              <a:buNone/>
            </a:pPr>
            <a:r>
              <a:rPr lang="da-DK" sz="1500"/>
              <a:t>• Hvis patientens sygdom er så fremskreden, at døden med stor sikkerhed forventes inden for kort tid (dvs. timer til få døgn), kan der gives </a:t>
            </a:r>
            <a:r>
              <a:rPr lang="da-DK" sz="1500" i="1">
                <a:solidFill>
                  <a:srgbClr val="FF0000"/>
                </a:solidFill>
              </a:rPr>
              <a:t>kontinuerlig</a:t>
            </a:r>
            <a:r>
              <a:rPr lang="da-DK" sz="1500">
                <a:solidFill>
                  <a:srgbClr val="FF0000"/>
                </a:solidFill>
              </a:rPr>
              <a:t> (varig) palliativ </a:t>
            </a:r>
            <a:r>
              <a:rPr lang="da-DK" sz="1500" err="1">
                <a:solidFill>
                  <a:srgbClr val="FF0000"/>
                </a:solidFill>
              </a:rPr>
              <a:t>sedering</a:t>
            </a:r>
            <a:r>
              <a:rPr lang="da-DK" sz="1500">
                <a:solidFill>
                  <a:srgbClr val="FF0000"/>
                </a:solidFill>
              </a:rPr>
              <a:t> indtil dødens indtræden.</a:t>
            </a:r>
          </a:p>
          <a:p>
            <a:pPr marL="0" indent="0">
              <a:buNone/>
            </a:pPr>
            <a:endParaRPr lang="da-DK" sz="1500"/>
          </a:p>
          <a:p>
            <a:pPr marL="0" indent="0">
              <a:buNone/>
            </a:pPr>
            <a:r>
              <a:rPr lang="da-DK" sz="1500"/>
              <a:t>• Hvis patientens forventede levetid vurderes at være længere end timer til få døgn, kan </a:t>
            </a:r>
            <a:r>
              <a:rPr lang="da-DK" sz="1500" i="1">
                <a:solidFill>
                  <a:srgbClr val="FF0000"/>
                </a:solidFill>
              </a:rPr>
              <a:t>periodisk</a:t>
            </a:r>
            <a:r>
              <a:rPr lang="da-DK" sz="1500">
                <a:solidFill>
                  <a:srgbClr val="FF0000"/>
                </a:solidFill>
              </a:rPr>
              <a:t> palliativ </a:t>
            </a:r>
            <a:r>
              <a:rPr lang="da-DK" sz="1500" err="1">
                <a:solidFill>
                  <a:srgbClr val="FF0000"/>
                </a:solidFill>
              </a:rPr>
              <a:t>sedering</a:t>
            </a:r>
            <a:r>
              <a:rPr lang="da-DK" sz="1500">
                <a:solidFill>
                  <a:srgbClr val="FF0000"/>
                </a:solidFill>
              </a:rPr>
              <a:t> forsøges under løbende vurdering</a:t>
            </a:r>
            <a:r>
              <a:rPr lang="da-DK" sz="1500"/>
              <a:t>. Vurderingen skal indeholde stillingtagen til, om den periodiske </a:t>
            </a:r>
            <a:r>
              <a:rPr lang="da-DK" sz="1500" err="1"/>
              <a:t>sedering</a:t>
            </a:r>
            <a:r>
              <a:rPr lang="da-DK" sz="1500"/>
              <a:t> bør afbrydes eller fortsætte.</a:t>
            </a:r>
          </a:p>
          <a:p>
            <a:pPr marL="0" indent="0">
              <a:buNone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1546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1 RM standard">
      <a:dk1>
        <a:srgbClr val="212121"/>
      </a:dk1>
      <a:lt1>
        <a:srgbClr val="FFFFFF"/>
      </a:lt1>
      <a:dk2>
        <a:srgbClr val="212121"/>
      </a:dk2>
      <a:lt2>
        <a:srgbClr val="F1EFE8"/>
      </a:lt2>
      <a:accent1>
        <a:srgbClr val="7F0B30"/>
      </a:accent1>
      <a:accent2>
        <a:srgbClr val="C0BDB6"/>
      </a:accent2>
      <a:accent3>
        <a:srgbClr val="AB0250"/>
      </a:accent3>
      <a:accent4>
        <a:srgbClr val="8E8A88"/>
      </a:accent4>
      <a:accent5>
        <a:srgbClr val="4D0326"/>
      </a:accent5>
      <a:accent6>
        <a:srgbClr val="CE7884"/>
      </a:accent6>
      <a:hlink>
        <a:srgbClr val="0070C0"/>
      </a:hlink>
      <a:folHlink>
        <a:srgbClr val="96607D"/>
      </a:folHlink>
    </a:clrScheme>
    <a:fontScheme name="RM skabelon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F0B30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lank.potx" id="{1E32AC05-0961-4FE2-AEA0-1DB5E32E4299}" vid="{2769C7B6-523F-4DA8-A2F8-EA873496670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57c7bb-ba0d-4dfa-a9ec-efbc35dcdbe2" xsi:nil="true"/>
    <lcf76f155ced4ddcb4097134ff3c332f xmlns="327cf368-1e74-4db1-be0f-8d1ed15a8096">
      <Terms xmlns="http://schemas.microsoft.com/office/infopath/2007/PartnerControls"/>
    </lcf76f155ced4ddcb4097134ff3c332f>
    <Tidligere_Journaliseret_SBSYSJournalisering xmlns="327cf368-1e74-4db1-be0f-8d1ed15a8096" xsi:nil="true"/>
    <KLIK_IKKE_JournaliseredeSager_SBSYSJournalisering xmlns="327cf368-1e74-4db1-be0f-8d1ed15a8096" xsi:nil="true"/>
    <KLIK_IKKE_JournaliseringsTidspunkter_SBSYSJournalisering xmlns="327cf368-1e74-4db1-be0f-8d1ed15a8096" xsi:nil="true"/>
    <Seneste_Journalisering_SBSYSJournalisering xmlns="327cf368-1e74-4db1-be0f-8d1ed15a809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D0103CCCC87624D8F7EFE7C4C63D408" ma:contentTypeVersion="18" ma:contentTypeDescription="Opret et nyt dokument." ma:contentTypeScope="" ma:versionID="ad850ac6d9b04ae5623cf39e412bc8e8">
  <xsd:schema xmlns:xsd="http://www.w3.org/2001/XMLSchema" xmlns:xs="http://www.w3.org/2001/XMLSchema" xmlns:p="http://schemas.microsoft.com/office/2006/metadata/properties" xmlns:ns2="327cf368-1e74-4db1-be0f-8d1ed15a8096" xmlns:ns3="b157c7bb-ba0d-4dfa-a9ec-efbc35dcdbe2" targetNamespace="http://schemas.microsoft.com/office/2006/metadata/properties" ma:root="true" ma:fieldsID="d809000f04fdfa6b8f55816ee44377f4" ns2:_="" ns3:_="">
    <xsd:import namespace="327cf368-1e74-4db1-be0f-8d1ed15a8096"/>
    <xsd:import namespace="b157c7bb-ba0d-4dfa-a9ec-efbc35dcdb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Tidligere_Journaliseret_SBSYSJournalisering" minOccurs="0"/>
                <xsd:element ref="ns2:Seneste_Journalisering_SBSYSJournalisering" minOccurs="0"/>
                <xsd:element ref="ns2:KLIK_IKKE_JournaliseredeSager_SBSYSJournalisering" minOccurs="0"/>
                <xsd:element ref="ns2:KLIK_IKKE_JournaliseringsTidspunkter_SBSYSJournalisering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7cf368-1e74-4db1-be0f-8d1ed15a80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Billedmærker" ma:readOnly="false" ma:fieldId="{5cf76f15-5ced-4ddc-b409-7134ff3c332f}" ma:taxonomyMulti="true" ma:sspId="79ed8b31-737c-4bd0-a1f5-bf78f1e34c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Tidligere_Journaliseret_SBSYSJournalisering" ma:index="21" nillable="true" ma:displayName="Tidligere_Journaliseret_SBSYSJournalisering" ma:description="Boolsk værdi om filen tidligere er blevet journaliseret" ma:hidden="true" ma:internalName="Tidligere_Journaliseret_SBSYSJournalisering" ma:readOnly="false">
      <xsd:simpleType>
        <xsd:restriction base="dms:Boolean"/>
      </xsd:simpleType>
    </xsd:element>
    <xsd:element name="Seneste_Journalisering_SBSYSJournalisering" ma:index="22" nillable="true" ma:displayName="Seneste_Journalisering_SBSYSJournalisering" ma:description="Dato og tidspunkt for den seneste journalisering. " ma:format="DateTime" ma:hidden="true" ma:internalName="Seneste_Journalisering_SBSYSJournalisering" ma:readOnly="false">
      <xsd:simpleType>
        <xsd:restriction base="dms:DateTime"/>
      </xsd:simpleType>
    </xsd:element>
    <xsd:element name="KLIK_IKKE_JournaliseredeSager_SBSYSJournalisering" ma:index="23" nillable="true" ma:displayName="KLIK_IKKE_JournaliseredeSager_SBSYSJournalisering" ma:description="Liste med sagsnumre for journalisering" ma:hidden="true" ma:internalName="KLIK_IKKE_JournaliseredeSager_SBSYSJournalisering" ma:readOnly="false">
      <xsd:simpleType>
        <xsd:restriction base="dms:Note"/>
      </xsd:simpleType>
    </xsd:element>
    <xsd:element name="KLIK_IKKE_JournaliseringsTidspunkter_SBSYSJournalisering" ma:index="24" nillable="true" ma:displayName="KLIK_IKKE_JournaliseringsTidspunkter_SBSYSJournalisering" ma:description="Liste med tidspunbter for journalisering" ma:hidden="true" ma:internalName="KLIK_IKKE_JournaliseringsTidspunkter_SBSYSJournalisering" ma:readOnly="fals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7c7bb-ba0d-4dfa-a9ec-efbc35dcdbe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849a4de-d8e5-4551-aeb6-5336a982b9ca}" ma:internalName="TaxCatchAll" ma:showField="CatchAllData" ma:web="b157c7bb-ba0d-4dfa-a9ec-efbc35dcdb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901645-A5AC-447E-BBAF-2CCAD8F1D4A4}">
  <ds:schemaRefs>
    <ds:schemaRef ds:uri="http://purl.org/dc/elements/1.1/"/>
    <ds:schemaRef ds:uri="http://purl.org/dc/dcmitype/"/>
    <ds:schemaRef ds:uri="http://schemas.microsoft.com/office/2006/documentManagement/types"/>
    <ds:schemaRef ds:uri="http://www.w3.org/XML/1998/namespace"/>
    <ds:schemaRef ds:uri="9534cfda-1e8c-48c4-96b0-058b6438bc52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df905702-c0bf-466d-a6de-b4d866fd8f21"/>
    <ds:schemaRef ds:uri="http://purl.org/dc/terms/"/>
    <ds:schemaRef ds:uri="b157c7bb-ba0d-4dfa-a9ec-efbc35dcdbe2"/>
    <ds:schemaRef ds:uri="327cf368-1e74-4db1-be0f-8d1ed15a8096"/>
  </ds:schemaRefs>
</ds:datastoreItem>
</file>

<file path=customXml/itemProps2.xml><?xml version="1.0" encoding="utf-8"?>
<ds:datastoreItem xmlns:ds="http://schemas.openxmlformats.org/officeDocument/2006/customXml" ds:itemID="{70CC7BAC-88B3-466C-9899-C112F497BA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7cf368-1e74-4db1-be0f-8d1ed15a8096"/>
    <ds:schemaRef ds:uri="b157c7bb-ba0d-4dfa-a9ec-efbc35dcdb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1ECF88-29B1-4380-ADAC-8E9B1EF4E8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83</TotalTime>
  <Words>1080</Words>
  <Application>Microsoft Office PowerPoint</Application>
  <PresentationFormat>Widescreen</PresentationFormat>
  <Paragraphs>115</Paragraphs>
  <Slides>19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Office-tema</vt:lpstr>
      <vt:lpstr>PowerPoint Presentation</vt:lpstr>
      <vt:lpstr>PowerPoint Presentation</vt:lpstr>
      <vt:lpstr>Kontroversielt emne – JP 2016</vt:lpstr>
      <vt:lpstr>PowerPoint Presentation</vt:lpstr>
      <vt:lpstr>PowerPoint Presentation</vt:lpstr>
      <vt:lpstr>PowerPoint Presentation</vt:lpstr>
      <vt:lpstr>Retsinformation 2018</vt:lpstr>
      <vt:lpstr>Styrelsen for Patientsikkerhed har opdateret vejledningen om medikamentel palliation 2018</vt:lpstr>
      <vt:lpstr>VEJ nr 9387 af 04/06/2018 Vejledning i medikamentel palliation til patienter med livstruende sygdom  </vt:lpstr>
      <vt:lpstr>Palliativ sedering</vt:lpstr>
      <vt:lpstr>Januar 2024</vt:lpstr>
      <vt:lpstr>Revideret retningslinje 2025</vt:lpstr>
      <vt:lpstr>Bilag 6</vt:lpstr>
      <vt:lpstr>Anbefalinger: Indikationer </vt:lpstr>
      <vt:lpstr>Beslutningstagning</vt:lpstr>
      <vt:lpstr>Farmakologi</vt:lpstr>
      <vt:lpstr>Monitorering</vt:lpstr>
      <vt:lpstr>PowerPoint Presentation</vt:lpstr>
      <vt:lpstr> </vt:lpstr>
    </vt:vector>
  </TitlesOfParts>
  <Company>Region Midtjylland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Bodil Abild Jespersen</dc:creator>
  <cp:lastModifiedBy>Bodil Abild Jespersen</cp:lastModifiedBy>
  <cp:revision>3</cp:revision>
  <cp:lastPrinted>2026-01-13T13:29:02Z</cp:lastPrinted>
  <dcterms:created xsi:type="dcterms:W3CDTF">2026-04-09T08:11:10Z</dcterms:created>
  <dcterms:modified xsi:type="dcterms:W3CDTF">2026-04-13T10:04:50Z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0x0101000D0103CCCC87624D8F7EFE7C4C63D408</vt:lpwstr>
  </property>
  <property fmtid="{D5CDD505-2E9C-101B-9397-08002B2CF9AE}" pid="3" name="MediaServiceImageTags">
    <vt:lpwstr/>
  </property>
</Properties>
</file>