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15119350"/>
  <p:notesSz cx="9926638" cy="1435576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6" d="100"/>
          <a:sy n="56" d="100"/>
        </p:scale>
        <p:origin x="-2940" y="-36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271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136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00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873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239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725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35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464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849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890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306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4AF07-19A1-4C3F-947B-BA59E9BF75B8}" type="datetimeFigureOut">
              <a:rPr lang="da-DK" smtClean="0"/>
              <a:t>09-03-2018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E3C0-7B6D-4D37-A5EF-97360B84A7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19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Billedresultat for depress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9" r="25970"/>
          <a:stretch/>
        </p:blipFill>
        <p:spPr bwMode="auto">
          <a:xfrm>
            <a:off x="412635" y="2540001"/>
            <a:ext cx="3109498" cy="574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felt 3"/>
          <p:cNvSpPr txBox="1"/>
          <p:nvPr/>
        </p:nvSpPr>
        <p:spPr>
          <a:xfrm>
            <a:off x="-2" y="690460"/>
            <a:ext cx="1069181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400"/>
              </a:lnSpc>
            </a:pPr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Palliativt </a:t>
            </a:r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5400"/>
              </a:lnSpc>
            </a:pPr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Rigshospitalet</a:t>
            </a:r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5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Depressions-pakken</a:t>
            </a:r>
            <a:endParaRPr lang="da-DK" sz="5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felt 6"/>
          <p:cNvSpPr txBox="1"/>
          <p:nvPr/>
        </p:nvSpPr>
        <p:spPr>
          <a:xfrm>
            <a:off x="3708400" y="3195406"/>
            <a:ext cx="6299199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Største succeser med </a:t>
            </a:r>
            <a:r>
              <a:rPr lang="da-DK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pakken</a:t>
            </a:r>
            <a:br>
              <a:rPr lang="da-DK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Øget fokus på  depression; </a:t>
            </a: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Patienten der scorer 3-4 på EORTC: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har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klinisk depression </a:t>
            </a:r>
            <a:endParaRPr lang="da-D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 relevant ked af sin livssituation </a:t>
            </a:r>
            <a:endParaRPr lang="da-D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endParaRPr lang="da-D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har en belastningsreaktion ?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1028733" y="9533455"/>
            <a:ext cx="8978867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Vigtige udfordringer med </a:t>
            </a:r>
            <a:r>
              <a:rPr lang="da-DK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pakken</a:t>
            </a:r>
            <a:br>
              <a:rPr lang="da-DK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Yderlig træning i at benytte </a:t>
            </a:r>
            <a:r>
              <a:rPr lang="da-D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assesments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-spørgsmålet:</a:t>
            </a: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”Er der overhovet noget du kan glæde dig over?” 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endParaRPr lang="da-D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Fælles forståelse af hvornår pakken er givet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-1" y="13889671"/>
            <a:ext cx="10691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AC-medarbejder Inge Alsmith</a:t>
            </a:r>
            <a:b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inge.alsmith@regionh.dk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13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/>
          <p:cNvSpPr txBox="1"/>
          <p:nvPr/>
        </p:nvSpPr>
        <p:spPr>
          <a:xfrm>
            <a:off x="4233334" y="558865"/>
            <a:ext cx="5564838" cy="4832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a-DK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Pakken har overrasket os </a:t>
            </a:r>
            <a:r>
              <a:rPr lang="da-DK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ved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okus på depression gav en øget bevidsthed om, at vi regelmæssigt ved patienter med behov for opstart af antidepressiva, også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benytter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nogle af bivirkningerne 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til lindring af 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andre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symptomer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-1" y="14228331"/>
            <a:ext cx="10691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AC-medarbejder Inge Alsmith</a:t>
            </a:r>
            <a:b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inge.alsmith@regionh.dk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1080000" y="5680617"/>
            <a:ext cx="8531905" cy="483209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a-DK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3 råd til andre teams, der skal i gang med </a:t>
            </a:r>
            <a:r>
              <a:rPr lang="da-DK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pakken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klinisk skarphed på skelnen mellem depression, eller om patient er relevant ked af det qua sin livssituation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Klinisk erfaring i feltet skal involveres, når man diagnosticerer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Grundig gennemgang af pakken, så der er konsensus om, hvornår pakken er givet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kstfelt 11"/>
          <p:cNvSpPr txBox="1"/>
          <p:nvPr/>
        </p:nvSpPr>
        <p:spPr>
          <a:xfrm>
            <a:off x="1079905" y="11281857"/>
            <a:ext cx="853200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a-DK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Dette spørgsmål vil vi gerne drøfte med andre </a:t>
            </a:r>
            <a:r>
              <a:rPr lang="da-DK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endParaRPr lang="da-DK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1200"/>
              </a:spcAft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Gør I brug af samarbejdspartnere - eksempelvis psykiater, praktiserende læge, andre? - ved klinisk depression?</a:t>
            </a:r>
          </a:p>
          <a:p>
            <a:pPr lvl="0">
              <a:spcAft>
                <a:spcPts val="1200"/>
              </a:spcAft>
            </a:pP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1200"/>
              </a:spcAft>
            </a:pP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Billedresultat for depress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9" r="25970"/>
          <a:stretch/>
        </p:blipFill>
        <p:spPr bwMode="auto">
          <a:xfrm>
            <a:off x="784381" y="457201"/>
            <a:ext cx="2585352" cy="477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80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1783</TotalTime>
  <Words>93</Words>
  <Application>Microsoft Office PowerPoint</Application>
  <PresentationFormat>Brugerdefineret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Office-tema</vt:lpstr>
      <vt:lpstr>PowerPoint-præsentation</vt:lpstr>
      <vt:lpstr>PowerPoint-præsentation</vt:lpstr>
    </vt:vector>
  </TitlesOfParts>
  <Company>Region Sjaelland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Michael Larsen</dc:creator>
  <cp:lastModifiedBy>Inge Alsmith</cp:lastModifiedBy>
  <cp:revision>27</cp:revision>
  <cp:lastPrinted>2017-12-14T09:16:23Z</cp:lastPrinted>
  <dcterms:created xsi:type="dcterms:W3CDTF">2017-05-10T09:09:28Z</dcterms:created>
  <dcterms:modified xsi:type="dcterms:W3CDTF">2018-03-09T12:42:51Z</dcterms:modified>
</cp:coreProperties>
</file>