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5"/>
  </p:sldMasterIdLst>
  <p:notesMasterIdLst>
    <p:notesMasterId r:id="rId25"/>
  </p:notesMasterIdLst>
  <p:sldIdLst>
    <p:sldId id="256" r:id="rId6"/>
    <p:sldId id="257" r:id="rId7"/>
    <p:sldId id="258" r:id="rId8"/>
    <p:sldId id="259" r:id="rId9"/>
    <p:sldId id="260" r:id="rId10"/>
    <p:sldId id="265" r:id="rId11"/>
    <p:sldId id="261" r:id="rId12"/>
    <p:sldId id="262" r:id="rId13"/>
    <p:sldId id="263" r:id="rId14"/>
    <p:sldId id="264" r:id="rId15"/>
    <p:sldId id="266" r:id="rId16"/>
    <p:sldId id="267" r:id="rId17"/>
    <p:sldId id="268" r:id="rId18"/>
    <p:sldId id="269" r:id="rId19"/>
    <p:sldId id="270" r:id="rId20"/>
    <p:sldId id="273" r:id="rId21"/>
    <p:sldId id="271" r:id="rId22"/>
    <p:sldId id="272" r:id="rId23"/>
    <p:sldId id="275" r:id="rId24"/>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656"/>
    <a:srgbClr val="009999"/>
    <a:srgbClr val="B3B3B3"/>
    <a:srgbClr val="1F4A60"/>
    <a:srgbClr val="009C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howGuides="1">
      <p:cViewPr varScale="1">
        <p:scale>
          <a:sx n="108" d="100"/>
          <a:sy n="108" d="100"/>
        </p:scale>
        <p:origin x="-1710" y="-96"/>
      </p:cViewPr>
      <p:guideLst>
        <p:guide orient="horz" pos="3457"/>
        <p:guide orient="horz" pos="1466"/>
        <p:guide orient="horz" pos="1287"/>
        <p:guide pos="862"/>
        <p:guide pos="5329"/>
        <p:guide pos="3026"/>
        <p:guide pos="3169"/>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dirty="0"/>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EB28D1-58D8-4EBA-AD4A-3097FCE67AD9}" type="datetimeFigureOut">
              <a:rPr lang="da-DK" smtClean="0"/>
              <a:t>05-04-2017</a:t>
            </a:fld>
            <a:endParaRPr lang="da-DK" dirty="0"/>
          </a:p>
        </p:txBody>
      </p:sp>
      <p:sp>
        <p:nvSpPr>
          <p:cNvPr id="4" name="Pladsholder til slidebille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dirty="0"/>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E91502-756A-4244-B8CC-0FD4F7A5EFF5}" type="slidenum">
              <a:rPr lang="da-DK" smtClean="0"/>
              <a:t>‹nr.›</a:t>
            </a:fld>
            <a:endParaRPr lang="da-DK" dirty="0"/>
          </a:p>
        </p:txBody>
      </p:sp>
    </p:spTree>
    <p:extLst>
      <p:ext uri="{BB962C8B-B14F-4D97-AF65-F5344CB8AC3E}">
        <p14:creationId xmlns:p14="http://schemas.microsoft.com/office/powerpoint/2010/main" val="342771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1</a:t>
            </a:fld>
            <a:endParaRPr lang="da-DK" dirty="0"/>
          </a:p>
        </p:txBody>
      </p:sp>
    </p:spTree>
    <p:extLst>
      <p:ext uri="{BB962C8B-B14F-4D97-AF65-F5344CB8AC3E}">
        <p14:creationId xmlns:p14="http://schemas.microsoft.com/office/powerpoint/2010/main" val="4166072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10</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11</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12</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13</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14</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15</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16</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17</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18</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19</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2</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3</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4</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5</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6</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7</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8</a:t>
            </a:fld>
            <a:endParaRPr lang="da-DK" dirty="0"/>
          </a:p>
        </p:txBody>
      </p:sp>
    </p:spTree>
    <p:extLst>
      <p:ext uri="{BB962C8B-B14F-4D97-AF65-F5344CB8AC3E}">
        <p14:creationId xmlns:p14="http://schemas.microsoft.com/office/powerpoint/2010/main" val="677542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22E91502-756A-4244-B8CC-0FD4F7A5EFF5}" type="slidenum">
              <a:rPr lang="da-DK" smtClean="0"/>
              <a:t>9</a:t>
            </a:fld>
            <a:endParaRPr lang="da-DK" dirty="0"/>
          </a:p>
        </p:txBody>
      </p:sp>
    </p:spTree>
    <p:extLst>
      <p:ext uri="{BB962C8B-B14F-4D97-AF65-F5344CB8AC3E}">
        <p14:creationId xmlns:p14="http://schemas.microsoft.com/office/powerpoint/2010/main" val="6775421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w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sp>
        <p:nvSpPr>
          <p:cNvPr id="10" name="Rektangel 9"/>
          <p:cNvSpPr/>
          <p:nvPr userDrawn="1"/>
        </p:nvSpPr>
        <p:spPr>
          <a:xfrm>
            <a:off x="611560" y="2038153"/>
            <a:ext cx="8532007" cy="4822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1" name="Rektangel 10"/>
          <p:cNvSpPr/>
          <p:nvPr userDrawn="1"/>
        </p:nvSpPr>
        <p:spPr>
          <a:xfrm>
            <a:off x="8460000" y="2040924"/>
            <a:ext cx="683568" cy="48198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2" name="Rektangel 11"/>
          <p:cNvSpPr/>
          <p:nvPr userDrawn="1"/>
        </p:nvSpPr>
        <p:spPr>
          <a:xfrm>
            <a:off x="0" y="0"/>
            <a:ext cx="683568" cy="20381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3" name="Rektangel 12"/>
          <p:cNvSpPr/>
          <p:nvPr userDrawn="1"/>
        </p:nvSpPr>
        <p:spPr>
          <a:xfrm>
            <a:off x="0" y="2040924"/>
            <a:ext cx="683568" cy="4819847"/>
          </a:xfrm>
          <a:prstGeom prst="rect">
            <a:avLst/>
          </a:prstGeom>
          <a:solidFill>
            <a:srgbClr val="1F4A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8" name="Titel 1"/>
          <p:cNvSpPr>
            <a:spLocks noGrp="1"/>
          </p:cNvSpPr>
          <p:nvPr>
            <p:ph type="title" hasCustomPrompt="1"/>
          </p:nvPr>
        </p:nvSpPr>
        <p:spPr>
          <a:xfrm>
            <a:off x="1371600" y="2720891"/>
            <a:ext cx="6402625" cy="1981738"/>
          </a:xfrm>
        </p:spPr>
        <p:txBody>
          <a:bodyPr anchor="t" anchorCtr="0"/>
          <a:lstStyle>
            <a:lvl1pPr>
              <a:defRPr sz="3700">
                <a:solidFill>
                  <a:schemeClr val="bg1"/>
                </a:solidFill>
              </a:defRPr>
            </a:lvl1pPr>
          </a:lstStyle>
          <a:p>
            <a:r>
              <a:rPr lang="da-DK" dirty="0" smtClean="0"/>
              <a:t>Overskrift 37pt skrives her</a:t>
            </a:r>
            <a:br>
              <a:rPr lang="da-DK" dirty="0" smtClean="0"/>
            </a:br>
            <a:r>
              <a:rPr lang="da-DK" dirty="0" smtClean="0"/>
              <a:t>i to eller flere linjer</a:t>
            </a:r>
            <a:endParaRPr lang="da-DK" dirty="0"/>
          </a:p>
        </p:txBody>
      </p:sp>
      <p:sp>
        <p:nvSpPr>
          <p:cNvPr id="3" name="Undertitel 2"/>
          <p:cNvSpPr>
            <a:spLocks noGrp="1"/>
          </p:cNvSpPr>
          <p:nvPr>
            <p:ph type="subTitle" idx="1" hasCustomPrompt="1"/>
          </p:nvPr>
        </p:nvSpPr>
        <p:spPr>
          <a:xfrm>
            <a:off x="1371600" y="5101432"/>
            <a:ext cx="6400800" cy="888504"/>
          </a:xfrm>
        </p:spPr>
        <p:txBody>
          <a:bodyPr/>
          <a:lstStyle>
            <a:lvl1pPr marL="0" indent="0" algn="l">
              <a:lnSpc>
                <a:spcPct val="89000"/>
              </a:lnSpc>
              <a:buNone/>
              <a:defRPr sz="20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smtClean="0"/>
              <a:t>Underoverskrift 20pt skrives her i to linjer eller max tre linjer</a:t>
            </a:r>
          </a:p>
        </p:txBody>
      </p:sp>
      <p:sp>
        <p:nvSpPr>
          <p:cNvPr id="19" name="Pladsholder til tekst 3"/>
          <p:cNvSpPr>
            <a:spLocks noGrp="1"/>
          </p:cNvSpPr>
          <p:nvPr>
            <p:ph type="body" sz="quarter" idx="13" hasCustomPrompt="1"/>
          </p:nvPr>
        </p:nvSpPr>
        <p:spPr>
          <a:xfrm>
            <a:off x="1371600" y="399192"/>
            <a:ext cx="7092000" cy="358444"/>
          </a:xfrm>
        </p:spPr>
        <p:txBody>
          <a:bodyPr/>
          <a:lstStyle>
            <a:lvl1pPr marL="0" indent="0">
              <a:buNone/>
              <a:defRPr lang="da-DK" sz="1200" b="1" kern="1200" dirty="0">
                <a:solidFill>
                  <a:srgbClr val="B3B3B3"/>
                </a:solidFill>
                <a:latin typeface="+mn-lt"/>
                <a:ea typeface="+mn-ea"/>
                <a:cs typeface="+mn-cs"/>
              </a:defRPr>
            </a:lvl1pPr>
          </a:lstStyle>
          <a:p>
            <a:pPr lvl="0"/>
            <a:r>
              <a:rPr lang="da-DK" dirty="0" smtClean="0"/>
              <a:t>Evt. center/afdeling/enhed skrives her</a:t>
            </a:r>
            <a:endParaRPr lang="da-DK" dirty="0"/>
          </a:p>
        </p:txBody>
      </p:sp>
      <p:sp>
        <p:nvSpPr>
          <p:cNvPr id="17" name="Tekstfelt 4"/>
          <p:cNvSpPr txBox="1"/>
          <p:nvPr userDrawn="1"/>
        </p:nvSpPr>
        <p:spPr>
          <a:xfrm>
            <a:off x="1371600" y="207098"/>
            <a:ext cx="2340260" cy="215444"/>
          </a:xfrm>
          <a:prstGeom prst="rect">
            <a:avLst/>
          </a:prstGeom>
          <a:noFill/>
        </p:spPr>
        <p:txBody>
          <a:bodyPr wrap="square" lIns="0" tIns="0" rIns="0" bIns="0" rtlCol="0">
            <a:noAutofit/>
          </a:bodyPr>
          <a:lstStyle/>
          <a:p>
            <a:r>
              <a:rPr lang="da-DK" sz="1200" b="1" noProof="0" dirty="0" smtClean="0">
                <a:solidFill>
                  <a:srgbClr val="565656"/>
                </a:solidFill>
              </a:rPr>
              <a:t>Rigshospitalet</a:t>
            </a:r>
          </a:p>
        </p:txBody>
      </p:sp>
      <p:sp>
        <p:nvSpPr>
          <p:cNvPr id="4" name="Pladsholder til dato 3"/>
          <p:cNvSpPr>
            <a:spLocks noGrp="1"/>
          </p:cNvSpPr>
          <p:nvPr>
            <p:ph type="dt" sz="half" idx="10"/>
          </p:nvPr>
        </p:nvSpPr>
        <p:spPr/>
        <p:txBody>
          <a:bodyPr/>
          <a:lstStyle>
            <a:lvl1pPr>
              <a:defRPr>
                <a:solidFill>
                  <a:schemeClr val="bg1"/>
                </a:solidFill>
              </a:defRPr>
            </a:lvl1pPr>
          </a:lstStyle>
          <a:p>
            <a:r>
              <a:rPr lang="da-DK" smtClean="0"/>
              <a:t>April 2017</a:t>
            </a:r>
            <a:endParaRPr lang="da-DK" dirty="0"/>
          </a:p>
        </p:txBody>
      </p:sp>
      <p:sp>
        <p:nvSpPr>
          <p:cNvPr id="5" name="Pladsholder til sidefod 4"/>
          <p:cNvSpPr>
            <a:spLocks noGrp="1"/>
          </p:cNvSpPr>
          <p:nvPr>
            <p:ph type="ftr" sz="quarter" idx="11"/>
          </p:nvPr>
        </p:nvSpPr>
        <p:spPr/>
        <p:txBody>
          <a:bodyPr/>
          <a:lstStyle>
            <a:lvl1pPr>
              <a:defRPr>
                <a:solidFill>
                  <a:schemeClr val="bg1"/>
                </a:solidFill>
              </a:defRPr>
            </a:lvl1pPr>
          </a:lstStyle>
          <a:p>
            <a:r>
              <a:rPr lang="da-DK" smtClean="0"/>
              <a:t>Depressionspakken - udkast</a:t>
            </a:r>
            <a:endParaRPr lang="da-DK" dirty="0"/>
          </a:p>
        </p:txBody>
      </p:sp>
      <p:sp>
        <p:nvSpPr>
          <p:cNvPr id="6" name="Pladsholder til diasnummer 5"/>
          <p:cNvSpPr>
            <a:spLocks noGrp="1"/>
          </p:cNvSpPr>
          <p:nvPr>
            <p:ph type="sldNum" sz="quarter" idx="12"/>
          </p:nvPr>
        </p:nvSpPr>
        <p:spPr/>
        <p:txBody>
          <a:bodyPr/>
          <a:lstStyle/>
          <a:p>
            <a:fld id="{667EC89C-17A0-4E64-A6D2-B825673CEEDF}" type="slidenum">
              <a:rPr lang="da-DK" smtClean="0"/>
              <a:t>‹nr.›</a:t>
            </a:fld>
            <a:endParaRPr lang="da-DK" dirty="0"/>
          </a:p>
        </p:txBody>
      </p:sp>
      <p:sp>
        <p:nvSpPr>
          <p:cNvPr id="22" name="AutoShape 4"/>
          <p:cNvSpPr>
            <a:spLocks/>
          </p:cNvSpPr>
          <p:nvPr userDrawn="1"/>
        </p:nvSpPr>
        <p:spPr bwMode="gray">
          <a:xfrm>
            <a:off x="9291215" y="10191"/>
            <a:ext cx="1742691" cy="1097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lvl1pPr defTabSz="457200" eaLnBrk="0" hangingPunct="0">
              <a:spcBef>
                <a:spcPct val="20000"/>
              </a:spcBef>
              <a:buChar char="•"/>
              <a:tabLst>
                <a:tab pos="177800" algn="l"/>
              </a:tabLst>
              <a:defRPr sz="3200">
                <a:solidFill>
                  <a:schemeClr val="tx1"/>
                </a:solidFill>
                <a:latin typeface="Arial" charset="0"/>
              </a:defRPr>
            </a:lvl1pPr>
            <a:lvl2pPr marL="742950" indent="-285750" defTabSz="457200" eaLnBrk="0" hangingPunct="0">
              <a:spcBef>
                <a:spcPct val="20000"/>
              </a:spcBef>
              <a:buChar char="–"/>
              <a:tabLst>
                <a:tab pos="177800" algn="l"/>
              </a:tabLst>
              <a:defRPr sz="2800">
                <a:solidFill>
                  <a:schemeClr val="tx1"/>
                </a:solidFill>
                <a:latin typeface="Arial" charset="0"/>
              </a:defRPr>
            </a:lvl2pPr>
            <a:lvl3pPr marL="1143000" indent="-228600" defTabSz="457200" eaLnBrk="0" hangingPunct="0">
              <a:spcBef>
                <a:spcPct val="20000"/>
              </a:spcBef>
              <a:buChar char="•"/>
              <a:tabLst>
                <a:tab pos="177800" algn="l"/>
              </a:tabLst>
              <a:defRPr sz="2400">
                <a:solidFill>
                  <a:schemeClr val="tx1"/>
                </a:solidFill>
                <a:latin typeface="Arial" charset="0"/>
              </a:defRPr>
            </a:lvl3pPr>
            <a:lvl4pPr marL="1600200" indent="-228600" defTabSz="457200" eaLnBrk="0" hangingPunct="0">
              <a:spcBef>
                <a:spcPct val="20000"/>
              </a:spcBef>
              <a:buChar char="–"/>
              <a:tabLst>
                <a:tab pos="177800" algn="l"/>
              </a:tabLst>
              <a:defRPr sz="2000">
                <a:solidFill>
                  <a:schemeClr val="tx1"/>
                </a:solidFill>
                <a:latin typeface="Arial" charset="0"/>
              </a:defRPr>
            </a:lvl4pPr>
            <a:lvl5pPr marL="2057400" indent="-228600" defTabSz="457200" eaLnBrk="0" hangingPunct="0">
              <a:spcBef>
                <a:spcPct val="20000"/>
              </a:spcBef>
              <a:buChar char="»"/>
              <a:tabLst>
                <a:tab pos="177800" algn="l"/>
              </a:tabLst>
              <a:defRPr sz="2000">
                <a:solidFill>
                  <a:schemeClr val="tx1"/>
                </a:solidFill>
                <a:latin typeface="Arial" charset="0"/>
              </a:defRPr>
            </a:lvl5pPr>
            <a:lvl6pPr marL="2514600" indent="-228600" defTabSz="457200" eaLnBrk="0" fontAlgn="base" hangingPunct="0">
              <a:spcBef>
                <a:spcPct val="20000"/>
              </a:spcBef>
              <a:spcAft>
                <a:spcPct val="0"/>
              </a:spcAft>
              <a:buChar char="»"/>
              <a:tabLst>
                <a:tab pos="177800" algn="l"/>
              </a:tabLst>
              <a:defRPr sz="2000">
                <a:solidFill>
                  <a:schemeClr val="tx1"/>
                </a:solidFill>
                <a:latin typeface="Arial" charset="0"/>
              </a:defRPr>
            </a:lvl6pPr>
            <a:lvl7pPr marL="2971800" indent="-228600" defTabSz="457200" eaLnBrk="0" fontAlgn="base" hangingPunct="0">
              <a:spcBef>
                <a:spcPct val="20000"/>
              </a:spcBef>
              <a:spcAft>
                <a:spcPct val="0"/>
              </a:spcAft>
              <a:buChar char="»"/>
              <a:tabLst>
                <a:tab pos="177800" algn="l"/>
              </a:tabLst>
              <a:defRPr sz="2000">
                <a:solidFill>
                  <a:schemeClr val="tx1"/>
                </a:solidFill>
                <a:latin typeface="Arial" charset="0"/>
              </a:defRPr>
            </a:lvl7pPr>
            <a:lvl8pPr marL="3429000" indent="-228600" defTabSz="457200" eaLnBrk="0" fontAlgn="base" hangingPunct="0">
              <a:spcBef>
                <a:spcPct val="20000"/>
              </a:spcBef>
              <a:spcAft>
                <a:spcPct val="0"/>
              </a:spcAft>
              <a:buChar char="»"/>
              <a:tabLst>
                <a:tab pos="177800" algn="l"/>
              </a:tabLst>
              <a:defRPr sz="2000">
                <a:solidFill>
                  <a:schemeClr val="tx1"/>
                </a:solidFill>
                <a:latin typeface="Arial" charset="0"/>
              </a:defRPr>
            </a:lvl8pPr>
            <a:lvl9pPr marL="3886200" indent="-228600" defTabSz="457200" eaLnBrk="0" fontAlgn="base" hangingPunct="0">
              <a:spcBef>
                <a:spcPct val="20000"/>
              </a:spcBef>
              <a:spcAft>
                <a:spcPct val="0"/>
              </a:spcAft>
              <a:buChar char="»"/>
              <a:tabLst>
                <a:tab pos="177800" algn="l"/>
              </a:tabLst>
              <a:defRPr sz="2000">
                <a:solidFill>
                  <a:schemeClr val="tx1"/>
                </a:solidFill>
                <a:latin typeface="Arial" charset="0"/>
              </a:defRPr>
            </a:lvl9pPr>
          </a:lstStyle>
          <a:p>
            <a:pPr algn="l" eaLnBrk="1" hangingPunct="1">
              <a:spcBef>
                <a:spcPct val="0"/>
              </a:spcBef>
              <a:spcAft>
                <a:spcPts val="600"/>
              </a:spcAft>
              <a:buFontTx/>
              <a:buNone/>
              <a:defRPr/>
            </a:pPr>
            <a:r>
              <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Indsæt hjælpelinjer til placering af objekter</a:t>
            </a:r>
          </a:p>
          <a:p>
            <a:pPr algn="l" eaLnBrk="1" hangingPunct="1">
              <a:spcBef>
                <a:spcPct val="0"/>
              </a:spcBef>
              <a:spcAft>
                <a:spcPts val="240"/>
              </a:spcAft>
              <a:buFontTx/>
              <a:buNone/>
              <a:defRPr/>
            </a:pPr>
            <a:r>
              <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1. </a:t>
            </a:r>
            <a:r>
              <a:rPr lang="da-DK" alt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Højreklik uden for slidet og vælg </a:t>
            </a:r>
            <a:r>
              <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Gitter og hjælpelinjer</a:t>
            </a:r>
          </a:p>
          <a:p>
            <a:pPr algn="l" eaLnBrk="1" hangingPunct="1">
              <a:spcBef>
                <a:spcPct val="0"/>
              </a:spcBef>
              <a:spcAft>
                <a:spcPts val="240"/>
              </a:spcAft>
              <a:buFontTx/>
              <a:buNone/>
              <a:defRPr/>
            </a:pPr>
            <a:r>
              <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2. </a:t>
            </a:r>
            <a:r>
              <a:rPr lang="da-DK" alt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Sæt kryds ved </a:t>
            </a:r>
            <a:r>
              <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Vis tegnehjælpelinjer på skærmen</a:t>
            </a:r>
          </a:p>
          <a:p>
            <a:pPr algn="l" eaLnBrk="1" hangingPunct="1">
              <a:spcBef>
                <a:spcPct val="0"/>
              </a:spcBef>
              <a:spcAft>
                <a:spcPts val="240"/>
              </a:spcAft>
              <a:buFontTx/>
              <a:buNone/>
              <a:defRPr/>
            </a:pPr>
            <a:r>
              <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3.</a:t>
            </a:r>
            <a:r>
              <a:rPr lang="da-DK" alt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 Vælg </a:t>
            </a:r>
            <a:r>
              <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OK</a:t>
            </a:r>
          </a:p>
        </p:txBody>
      </p:sp>
      <p:grpSp>
        <p:nvGrpSpPr>
          <p:cNvPr id="18" name="Group 17"/>
          <p:cNvGrpSpPr/>
          <p:nvPr userDrawn="1"/>
        </p:nvGrpSpPr>
        <p:grpSpPr>
          <a:xfrm>
            <a:off x="-2196752" y="3952489"/>
            <a:ext cx="2046559" cy="2824883"/>
            <a:chOff x="-2196752" y="3952489"/>
            <a:chExt cx="2046559" cy="2824883"/>
          </a:xfrm>
        </p:grpSpPr>
        <p:grpSp>
          <p:nvGrpSpPr>
            <p:cNvPr id="25" name="Gruppe 24"/>
            <p:cNvGrpSpPr/>
            <p:nvPr userDrawn="1"/>
          </p:nvGrpSpPr>
          <p:grpSpPr>
            <a:xfrm>
              <a:off x="-2196752" y="3952489"/>
              <a:ext cx="2046559" cy="2824883"/>
              <a:chOff x="-2167432" y="3952489"/>
              <a:chExt cx="2046559" cy="2824883"/>
            </a:xfrm>
          </p:grpSpPr>
          <p:sp>
            <p:nvSpPr>
              <p:cNvPr id="20" name="Text Box 48"/>
              <p:cNvSpPr txBox="1">
                <a:spLocks noChangeArrowheads="1"/>
              </p:cNvSpPr>
              <p:nvPr/>
            </p:nvSpPr>
            <p:spPr bwMode="auto">
              <a:xfrm>
                <a:off x="-2167432" y="3952489"/>
                <a:ext cx="2046559" cy="130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250"/>
                  </a:spcAft>
                  <a:defRPr/>
                </a:pPr>
                <a:r>
                  <a:rPr lang="da-DK" sz="900" b="1" noProof="1" smtClean="0">
                    <a:solidFill>
                      <a:schemeClr val="bg1">
                        <a:lumMod val="50000"/>
                      </a:schemeClr>
                    </a:solidFill>
                    <a:latin typeface="Arial" panose="020B0604020202020204" pitchFamily="34" charset="0"/>
                    <a:cs typeface="Arial" panose="020B0604020202020204" pitchFamily="34" charset="0"/>
                  </a:rPr>
                  <a:t>Indsætte Titel/beskrivelse og Navn</a:t>
                </a:r>
              </a:p>
              <a:p>
                <a:pPr algn="r" eaLnBrk="1" hangingPunct="1">
                  <a:spcAft>
                    <a:spcPts val="250"/>
                  </a:spcAft>
                  <a:defRPr/>
                </a:pPr>
                <a:r>
                  <a:rPr lang="da-DK" altLang="da-DK" sz="900" b="1" noProof="1" smtClean="0">
                    <a:solidFill>
                      <a:schemeClr val="bg1">
                        <a:lumMod val="50000"/>
                      </a:schemeClr>
                    </a:solidFill>
                    <a:latin typeface="Arial" panose="020B0604020202020204" pitchFamily="34" charset="0"/>
                    <a:cs typeface="Arial" panose="020B0604020202020204" pitchFamily="34" charset="0"/>
                  </a:rPr>
                  <a:t>1. </a:t>
                </a:r>
                <a:r>
                  <a:rPr lang="da-DK" altLang="da-DK" sz="900" noProof="1" smtClean="0">
                    <a:solidFill>
                      <a:schemeClr val="bg1">
                        <a:lumMod val="50000"/>
                      </a:schemeClr>
                    </a:solidFill>
                    <a:latin typeface="Arial" panose="020B0604020202020204" pitchFamily="34" charset="0"/>
                    <a:cs typeface="Arial" panose="020B0604020202020204" pitchFamily="34" charset="0"/>
                  </a:rPr>
                  <a:t>Vælg </a:t>
                </a:r>
                <a:r>
                  <a:rPr lang="da-DK" altLang="da-DK" sz="900" b="1" noProof="1" smtClean="0">
                    <a:solidFill>
                      <a:schemeClr val="bg1">
                        <a:lumMod val="50000"/>
                      </a:schemeClr>
                    </a:solidFill>
                    <a:latin typeface="Arial" panose="020B0604020202020204" pitchFamily="34" charset="0"/>
                    <a:cs typeface="Arial" panose="020B0604020202020204" pitchFamily="34" charset="0"/>
                  </a:rPr>
                  <a:t>Indsæt</a:t>
                </a:r>
                <a:r>
                  <a:rPr lang="da-DK" altLang="da-DK" sz="900" noProof="1" smtClean="0">
                    <a:solidFill>
                      <a:schemeClr val="bg1">
                        <a:lumMod val="50000"/>
                      </a:schemeClr>
                    </a:solidFill>
                    <a:latin typeface="Arial" panose="020B0604020202020204" pitchFamily="34" charset="0"/>
                    <a:cs typeface="Arial" panose="020B0604020202020204" pitchFamily="34" charset="0"/>
                  </a:rPr>
                  <a:t> i topmenuen </a:t>
                </a:r>
              </a:p>
              <a:p>
                <a:pPr algn="r" eaLnBrk="1" hangingPunct="1">
                  <a:spcAft>
                    <a:spcPts val="250"/>
                  </a:spcAft>
                  <a:defRPr/>
                </a:pPr>
                <a:r>
                  <a:rPr lang="da-DK" altLang="da-DK" sz="900" b="1" noProof="1" smtClean="0">
                    <a:solidFill>
                      <a:schemeClr val="bg1">
                        <a:lumMod val="50000"/>
                      </a:schemeClr>
                    </a:solidFill>
                    <a:latin typeface="Arial" panose="020B0604020202020204" pitchFamily="34" charset="0"/>
                    <a:cs typeface="Arial" panose="020B0604020202020204" pitchFamily="34" charset="0"/>
                  </a:rPr>
                  <a:t>2. </a:t>
                </a:r>
                <a:r>
                  <a:rPr lang="da-DK" altLang="da-DK" sz="900" noProof="1" smtClean="0">
                    <a:solidFill>
                      <a:schemeClr val="bg1">
                        <a:lumMod val="50000"/>
                      </a:schemeClr>
                    </a:solidFill>
                    <a:latin typeface="Arial" panose="020B0604020202020204" pitchFamily="34" charset="0"/>
                    <a:cs typeface="Arial" panose="020B0604020202020204" pitchFamily="34" charset="0"/>
                  </a:rPr>
                  <a:t>Vælg </a:t>
                </a:r>
                <a:r>
                  <a:rPr lang="da-DK" altLang="da-DK" sz="900" b="1" noProof="1" smtClean="0">
                    <a:solidFill>
                      <a:schemeClr val="bg1">
                        <a:lumMod val="50000"/>
                      </a:schemeClr>
                    </a:solidFill>
                    <a:latin typeface="Arial" panose="020B0604020202020204" pitchFamily="34" charset="0"/>
                    <a:cs typeface="Arial" panose="020B0604020202020204" pitchFamily="34" charset="0"/>
                  </a:rPr>
                  <a:t>Sidehoved og Sidefod</a:t>
                </a:r>
              </a:p>
              <a:p>
                <a:pPr algn="r" eaLnBrk="1" hangingPunct="1">
                  <a:spcAft>
                    <a:spcPts val="250"/>
                  </a:spcAft>
                  <a:defRPr/>
                </a:pPr>
                <a:r>
                  <a:rPr lang="da-DK" sz="900" b="1" noProof="1" smtClean="0">
                    <a:solidFill>
                      <a:schemeClr val="bg1">
                        <a:lumMod val="50000"/>
                      </a:schemeClr>
                    </a:solidFill>
                    <a:latin typeface="Arial" panose="020B0604020202020204" pitchFamily="34" charset="0"/>
                    <a:cs typeface="Arial" panose="020B0604020202020204" pitchFamily="34" charset="0"/>
                  </a:rPr>
                  <a:t>3. </a:t>
                </a:r>
                <a:r>
                  <a:rPr lang="da-DK" sz="900" noProof="1" smtClean="0">
                    <a:solidFill>
                      <a:schemeClr val="bg1">
                        <a:lumMod val="50000"/>
                      </a:schemeClr>
                    </a:solidFill>
                    <a:latin typeface="Arial" panose="020B0604020202020204" pitchFamily="34" charset="0"/>
                    <a:cs typeface="Arial" panose="020B0604020202020204" pitchFamily="34" charset="0"/>
                  </a:rPr>
                  <a:t>Indtast</a:t>
                </a:r>
                <a:r>
                  <a:rPr lang="da-DK" sz="900" baseline="0" noProof="1" smtClean="0">
                    <a:solidFill>
                      <a:schemeClr val="bg1">
                        <a:lumMod val="50000"/>
                      </a:schemeClr>
                    </a:solidFill>
                    <a:latin typeface="Arial" panose="020B0604020202020204" pitchFamily="34" charset="0"/>
                    <a:cs typeface="Arial" panose="020B0604020202020204" pitchFamily="34" charset="0"/>
                  </a:rPr>
                  <a:t> dit navn, hvor der står </a:t>
                </a:r>
                <a:r>
                  <a:rPr lang="da-DK" sz="900" b="1" baseline="0" noProof="1" smtClean="0">
                    <a:solidFill>
                      <a:schemeClr val="bg1">
                        <a:lumMod val="50000"/>
                      </a:schemeClr>
                    </a:solidFill>
                    <a:latin typeface="Arial" panose="020B0604020202020204" pitchFamily="34" charset="0"/>
                    <a:cs typeface="Arial" panose="020B0604020202020204" pitchFamily="34" charset="0"/>
                  </a:rPr>
                  <a:t>Navn</a:t>
                </a:r>
                <a:endParaRPr lang="da-DK" sz="900" b="1" noProof="1" smtClean="0">
                  <a:solidFill>
                    <a:schemeClr val="bg1">
                      <a:lumMod val="50000"/>
                    </a:schemeClr>
                  </a:solidFill>
                  <a:latin typeface="Arial" panose="020B0604020202020204" pitchFamily="34" charset="0"/>
                  <a:cs typeface="Arial" panose="020B0604020202020204" pitchFamily="34" charset="0"/>
                </a:endParaRPr>
              </a:p>
              <a:p>
                <a:pPr algn="r" eaLnBrk="1" hangingPunct="1">
                  <a:spcAft>
                    <a:spcPts val="250"/>
                  </a:spcAft>
                  <a:defRPr/>
                </a:pPr>
                <a:r>
                  <a:rPr lang="da-DK" sz="900" b="1" noProof="1" smtClean="0">
                    <a:solidFill>
                      <a:schemeClr val="bg1">
                        <a:lumMod val="50000"/>
                      </a:schemeClr>
                    </a:solidFill>
                    <a:latin typeface="Arial" panose="020B0604020202020204" pitchFamily="34" charset="0"/>
                    <a:cs typeface="Arial" panose="020B0604020202020204" pitchFamily="34" charset="0"/>
                  </a:rPr>
                  <a:t>4. </a:t>
                </a:r>
                <a:r>
                  <a:rPr lang="da-DK" sz="900" noProof="1" smtClean="0">
                    <a:solidFill>
                      <a:schemeClr val="bg1">
                        <a:lumMod val="50000"/>
                      </a:schemeClr>
                    </a:solidFill>
                    <a:latin typeface="Arial" panose="020B0604020202020204" pitchFamily="34" charset="0"/>
                    <a:cs typeface="Arial" panose="020B0604020202020204" pitchFamily="34" charset="0"/>
                  </a:rPr>
                  <a:t>Indsæt Titel/beskrivelse</a:t>
                </a:r>
                <a:r>
                  <a:rPr lang="da-DK" sz="900" baseline="0" noProof="1" smtClean="0">
                    <a:solidFill>
                      <a:schemeClr val="bg1">
                        <a:lumMod val="50000"/>
                      </a:schemeClr>
                    </a:solidFill>
                    <a:latin typeface="Arial" panose="020B0604020202020204" pitchFamily="34" charset="0"/>
                    <a:cs typeface="Arial" panose="020B0604020202020204" pitchFamily="34" charset="0"/>
                  </a:rPr>
                  <a:t> hvor der står </a:t>
                </a:r>
                <a:r>
                  <a:rPr lang="da-DK" sz="900" b="1" kern="1200" noProof="1" smtClean="0">
                    <a:solidFill>
                      <a:schemeClr val="bg1">
                        <a:lumMod val="50000"/>
                      </a:schemeClr>
                    </a:solidFill>
                    <a:latin typeface="Arial" panose="020B0604020202020204" pitchFamily="34" charset="0"/>
                    <a:ea typeface="+mn-ea"/>
                    <a:cs typeface="Arial" panose="020B0604020202020204" pitchFamily="34" charset="0"/>
                  </a:rPr>
                  <a:t>Titel/beskrivelse</a:t>
                </a:r>
                <a:endParaRPr lang="da-DK" sz="900" b="1" noProof="1" smtClean="0">
                  <a:solidFill>
                    <a:schemeClr val="bg1">
                      <a:lumMod val="50000"/>
                    </a:schemeClr>
                  </a:solidFill>
                  <a:latin typeface="Arial" panose="020B0604020202020204" pitchFamily="34" charset="0"/>
                  <a:cs typeface="Arial" panose="020B0604020202020204" pitchFamily="34" charset="0"/>
                </a:endParaRPr>
              </a:p>
              <a:p>
                <a:pPr algn="r" eaLnBrk="1" hangingPunct="1">
                  <a:spcAft>
                    <a:spcPts val="250"/>
                  </a:spcAft>
                  <a:defRPr/>
                </a:pPr>
                <a:r>
                  <a:rPr lang="da-DK" sz="900" b="1" noProof="1" smtClean="0">
                    <a:solidFill>
                      <a:schemeClr val="bg1">
                        <a:lumMod val="50000"/>
                      </a:schemeClr>
                    </a:solidFill>
                    <a:latin typeface="Arial" panose="020B0604020202020204" pitchFamily="34" charset="0"/>
                    <a:cs typeface="Arial" panose="020B0604020202020204" pitchFamily="34" charset="0"/>
                  </a:rPr>
                  <a:t>5. </a:t>
                </a:r>
                <a:r>
                  <a:rPr lang="da-DK" sz="900" noProof="1" smtClean="0">
                    <a:solidFill>
                      <a:schemeClr val="bg1">
                        <a:lumMod val="50000"/>
                      </a:schemeClr>
                    </a:solidFill>
                    <a:latin typeface="Arial" panose="020B0604020202020204" pitchFamily="34" charset="0"/>
                    <a:cs typeface="Arial" panose="020B0604020202020204" pitchFamily="34" charset="0"/>
                  </a:rPr>
                  <a:t>Vælg </a:t>
                </a:r>
                <a:r>
                  <a:rPr lang="da-DK" sz="900" b="1" noProof="1" smtClean="0">
                    <a:solidFill>
                      <a:schemeClr val="bg1">
                        <a:lumMod val="50000"/>
                      </a:schemeClr>
                    </a:solidFill>
                    <a:latin typeface="Arial" panose="020B0604020202020204" pitchFamily="34" charset="0"/>
                    <a:cs typeface="Arial" panose="020B0604020202020204" pitchFamily="34" charset="0"/>
                  </a:rPr>
                  <a:t>Anvend på alle </a:t>
                </a:r>
                <a:r>
                  <a:rPr lang="da-DK" sz="900" noProof="1" smtClean="0">
                    <a:solidFill>
                      <a:schemeClr val="bg1">
                        <a:lumMod val="50000"/>
                      </a:schemeClr>
                    </a:solidFill>
                    <a:latin typeface="Arial" panose="020B0604020202020204" pitchFamily="34" charset="0"/>
                    <a:cs typeface="Arial" panose="020B0604020202020204" pitchFamily="34" charset="0"/>
                  </a:rPr>
                  <a:t>eller </a:t>
                </a:r>
                <a:r>
                  <a:rPr lang="da-DK" sz="900" b="1" noProof="1" smtClean="0">
                    <a:solidFill>
                      <a:schemeClr val="bg1">
                        <a:lumMod val="50000"/>
                      </a:schemeClr>
                    </a:solidFill>
                    <a:latin typeface="Arial" panose="020B0604020202020204" pitchFamily="34" charset="0"/>
                    <a:cs typeface="Arial" panose="020B0604020202020204" pitchFamily="34" charset="0"/>
                  </a:rPr>
                  <a:t>Anvend</a:t>
                </a:r>
                <a:r>
                  <a:rPr lang="da-DK" sz="900" noProof="1" smtClean="0">
                    <a:solidFill>
                      <a:schemeClr val="bg1">
                        <a:lumMod val="50000"/>
                      </a:schemeClr>
                    </a:solidFill>
                    <a:latin typeface="Arial" panose="020B0604020202020204" pitchFamily="34" charset="0"/>
                    <a:cs typeface="Arial" panose="020B0604020202020204" pitchFamily="34" charset="0"/>
                  </a:rPr>
                  <a:t> hvis det kun skal være på et enkel slide</a:t>
                </a:r>
              </a:p>
            </p:txBody>
          </p:sp>
          <p:grpSp>
            <p:nvGrpSpPr>
              <p:cNvPr id="9" name="Gruppe 8"/>
              <p:cNvGrpSpPr/>
              <p:nvPr userDrawn="1"/>
            </p:nvGrpSpPr>
            <p:grpSpPr>
              <a:xfrm>
                <a:off x="-2167432" y="5314312"/>
                <a:ext cx="2046559" cy="1463060"/>
                <a:chOff x="-2364901" y="4975472"/>
                <a:chExt cx="2046559" cy="1463060"/>
              </a:xfrm>
            </p:grpSpPr>
            <p:pic>
              <p:nvPicPr>
                <p:cNvPr id="2" name="Billede 1"/>
                <p:cNvPicPr>
                  <a:picLocks noChangeAspect="1"/>
                </p:cNvPicPr>
                <p:nvPr userDrawn="1"/>
              </p:nvPicPr>
              <p:blipFill>
                <a:blip r:embed="rId2"/>
                <a:stretch>
                  <a:fillRect/>
                </a:stretch>
              </p:blipFill>
              <p:spPr>
                <a:xfrm>
                  <a:off x="-2364901" y="4975472"/>
                  <a:ext cx="2046559" cy="1463060"/>
                </a:xfrm>
                <a:prstGeom prst="rect">
                  <a:avLst/>
                </a:prstGeom>
              </p:spPr>
            </p:pic>
            <p:sp>
              <p:nvSpPr>
                <p:cNvPr id="7" name="Rektangel 6"/>
                <p:cNvSpPr/>
                <p:nvPr userDrawn="1"/>
              </p:nvSpPr>
              <p:spPr>
                <a:xfrm>
                  <a:off x="-2157169" y="5721682"/>
                  <a:ext cx="1364573" cy="108100"/>
                </a:xfrm>
                <a:prstGeom prst="rect">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smtClean="0"/>
                </a:p>
              </p:txBody>
            </p:sp>
            <p:sp>
              <p:nvSpPr>
                <p:cNvPr id="23" name="Rektangel 22"/>
                <p:cNvSpPr/>
                <p:nvPr userDrawn="1"/>
              </p:nvSpPr>
              <p:spPr>
                <a:xfrm>
                  <a:off x="-2202172" y="5952717"/>
                  <a:ext cx="1409576" cy="104575"/>
                </a:xfrm>
                <a:prstGeom prst="rect">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da-DK" dirty="0" smtClean="0"/>
                </a:p>
              </p:txBody>
            </p:sp>
          </p:grpSp>
        </p:grpSp>
        <p:pic>
          <p:nvPicPr>
            <p:cNvPr id="24" name="Billede 1"/>
            <p:cNvPicPr>
              <a:picLocks noChangeAspect="1"/>
            </p:cNvPicPr>
            <p:nvPr userDrawn="1"/>
          </p:nvPicPr>
          <p:blipFill rotWithShape="1">
            <a:blip r:embed="rId2"/>
            <a:srcRect l="6362" t="63226" r="91404" b="33649"/>
            <a:stretch/>
          </p:blipFill>
          <p:spPr>
            <a:xfrm>
              <a:off x="-2072073" y="6166241"/>
              <a:ext cx="45719" cy="45719"/>
            </a:xfrm>
            <a:prstGeom prst="rect">
              <a:avLst/>
            </a:prstGeom>
          </p:spPr>
        </p:pic>
      </p:grpSp>
      <p:grpSp>
        <p:nvGrpSpPr>
          <p:cNvPr id="26" name="Logo"/>
          <p:cNvGrpSpPr/>
          <p:nvPr userDrawn="1"/>
        </p:nvGrpSpPr>
        <p:grpSpPr>
          <a:xfrm>
            <a:off x="457200" y="1584000"/>
            <a:ext cx="687600" cy="687600"/>
            <a:chOff x="457200" y="5718575"/>
            <a:chExt cx="687600" cy="687600"/>
          </a:xfrm>
        </p:grpSpPr>
        <p:pic>
          <p:nvPicPr>
            <p:cNvPr id="27" name="Logo H"/>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5718575"/>
              <a:ext cx="687600" cy="687600"/>
            </a:xfrm>
            <a:prstGeom prst="rect">
              <a:avLst/>
            </a:prstGeom>
          </p:spPr>
        </p:pic>
        <p:pic>
          <p:nvPicPr>
            <p:cNvPr id="28" name="Region"/>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13732" y="5763982"/>
              <a:ext cx="116417" cy="594784"/>
            </a:xfrm>
            <a:prstGeom prst="rect">
              <a:avLst/>
            </a:prstGeom>
          </p:spPr>
        </p:pic>
      </p:grpSp>
    </p:spTree>
    <p:extLst>
      <p:ext uri="{BB962C8B-B14F-4D97-AF65-F5344CB8AC3E}">
        <p14:creationId xmlns:p14="http://schemas.microsoft.com/office/powerpoint/2010/main" val="197394076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lut ">
    <p:spTree>
      <p:nvGrpSpPr>
        <p:cNvPr id="1" name=""/>
        <p:cNvGrpSpPr/>
        <p:nvPr/>
      </p:nvGrpSpPr>
      <p:grpSpPr>
        <a:xfrm>
          <a:off x="0" y="0"/>
          <a:ext cx="0" cy="0"/>
          <a:chOff x="0" y="0"/>
          <a:chExt cx="0" cy="0"/>
        </a:xfrm>
      </p:grpSpPr>
      <p:sp>
        <p:nvSpPr>
          <p:cNvPr id="8" name="Rektangel 7"/>
          <p:cNvSpPr/>
          <p:nvPr userDrawn="1"/>
        </p:nvSpPr>
        <p:spPr>
          <a:xfrm>
            <a:off x="611560" y="0"/>
            <a:ext cx="8532007"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9" name="Rektangel 8"/>
          <p:cNvSpPr/>
          <p:nvPr userDrawn="1"/>
        </p:nvSpPr>
        <p:spPr>
          <a:xfrm>
            <a:off x="8460000" y="1"/>
            <a:ext cx="68356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0" name="Rektangel 9"/>
          <p:cNvSpPr/>
          <p:nvPr userDrawn="1"/>
        </p:nvSpPr>
        <p:spPr>
          <a:xfrm>
            <a:off x="0" y="0"/>
            <a:ext cx="683568" cy="6858197"/>
          </a:xfrm>
          <a:prstGeom prst="rect">
            <a:avLst/>
          </a:prstGeom>
          <a:solidFill>
            <a:srgbClr val="1F4A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 name="Titel 1"/>
          <p:cNvSpPr>
            <a:spLocks noGrp="1"/>
          </p:cNvSpPr>
          <p:nvPr>
            <p:ph type="title" hasCustomPrompt="1"/>
          </p:nvPr>
        </p:nvSpPr>
        <p:spPr>
          <a:xfrm>
            <a:off x="1371600" y="1016732"/>
            <a:ext cx="7086600" cy="1312131"/>
          </a:xfrm>
        </p:spPr>
        <p:txBody>
          <a:bodyPr/>
          <a:lstStyle>
            <a:lvl1pPr>
              <a:lnSpc>
                <a:spcPct val="85000"/>
              </a:lnSpc>
              <a:defRPr>
                <a:solidFill>
                  <a:schemeClr val="bg1"/>
                </a:solidFill>
              </a:defRPr>
            </a:lvl1pPr>
          </a:lstStyle>
          <a:p>
            <a:r>
              <a:rPr lang="da-DK" dirty="0" smtClean="0"/>
              <a:t>Overskrift 27pt i to eller flere linjer </a:t>
            </a:r>
            <a:br>
              <a:rPr lang="da-DK" dirty="0" smtClean="0"/>
            </a:br>
            <a:r>
              <a:rPr lang="da-DK" dirty="0" smtClean="0"/>
              <a:t>teksten vokser opad</a:t>
            </a:r>
            <a:endParaRPr lang="da-DK" dirty="0"/>
          </a:p>
        </p:txBody>
      </p:sp>
      <p:sp>
        <p:nvSpPr>
          <p:cNvPr id="11" name="Pladsholder til tekst 2"/>
          <p:cNvSpPr>
            <a:spLocks noGrp="1"/>
          </p:cNvSpPr>
          <p:nvPr>
            <p:ph type="body" sz="quarter" idx="15" hasCustomPrompt="1"/>
          </p:nvPr>
        </p:nvSpPr>
        <p:spPr>
          <a:xfrm>
            <a:off x="1368000" y="2585610"/>
            <a:ext cx="2995611" cy="648000"/>
          </a:xfrm>
        </p:spPr>
        <p:txBody>
          <a:bodyPr/>
          <a:lstStyle>
            <a:lvl1pPr marL="0" indent="0">
              <a:lnSpc>
                <a:spcPct val="85000"/>
              </a:lnSpc>
              <a:buNone/>
              <a:defRPr sz="1600" baseline="0">
                <a:solidFill>
                  <a:schemeClr val="bg1"/>
                </a:solidFill>
              </a:defRPr>
            </a:lvl1pPr>
            <a:lvl2pPr>
              <a:defRPr sz="1800">
                <a:solidFill>
                  <a:schemeClr val="bg1"/>
                </a:solidFill>
              </a:defRPr>
            </a:lvl2pPr>
            <a:lvl3pPr marL="324000">
              <a:defRPr sz="1600">
                <a:solidFill>
                  <a:schemeClr val="bg1"/>
                </a:solidFill>
              </a:defRPr>
            </a:lvl3pPr>
            <a:lvl4pPr marL="540000">
              <a:defRPr lang="da-DK" sz="1400" kern="1200" dirty="0" smtClean="0">
                <a:solidFill>
                  <a:schemeClr val="bg1"/>
                </a:solidFill>
                <a:latin typeface="+mn-lt"/>
                <a:ea typeface="+mn-ea"/>
                <a:cs typeface="+mn-cs"/>
              </a:defRPr>
            </a:lvl4pPr>
            <a:lvl5pPr marL="720000" indent="-90000">
              <a:defRPr sz="1200">
                <a:solidFill>
                  <a:schemeClr val="bg1"/>
                </a:solidFill>
              </a:defRPr>
            </a:lvl5pPr>
          </a:lstStyle>
          <a:p>
            <a:pPr lvl="0"/>
            <a:r>
              <a:rPr lang="da-DK" dirty="0" smtClean="0"/>
              <a:t>Tak tekst 16pt i to eller max 3 linjer</a:t>
            </a:r>
          </a:p>
        </p:txBody>
      </p:sp>
      <p:sp>
        <p:nvSpPr>
          <p:cNvPr id="17" name="Pladsholder til tekst 3"/>
          <p:cNvSpPr>
            <a:spLocks noGrp="1"/>
          </p:cNvSpPr>
          <p:nvPr>
            <p:ph type="body" sz="quarter" idx="16" hasCustomPrompt="1"/>
          </p:nvPr>
        </p:nvSpPr>
        <p:spPr>
          <a:xfrm>
            <a:off x="1368000" y="3490922"/>
            <a:ext cx="2995611" cy="648000"/>
          </a:xfrm>
        </p:spPr>
        <p:txBody>
          <a:bodyPr/>
          <a:lstStyle>
            <a:lvl1pPr marL="0" indent="0">
              <a:lnSpc>
                <a:spcPct val="85000"/>
              </a:lnSpc>
              <a:buNone/>
              <a:defRPr sz="1600">
                <a:solidFill>
                  <a:schemeClr val="bg1"/>
                </a:solidFill>
              </a:defRPr>
            </a:lvl1pPr>
            <a:lvl2pPr>
              <a:defRPr sz="1800">
                <a:solidFill>
                  <a:schemeClr val="bg1"/>
                </a:solidFill>
              </a:defRPr>
            </a:lvl2pPr>
            <a:lvl3pPr marL="324000">
              <a:defRPr sz="1600">
                <a:solidFill>
                  <a:schemeClr val="bg1"/>
                </a:solidFill>
              </a:defRPr>
            </a:lvl3pPr>
            <a:lvl4pPr marL="540000">
              <a:defRPr lang="da-DK" sz="1400" kern="1200" dirty="0" smtClean="0">
                <a:solidFill>
                  <a:schemeClr val="bg1"/>
                </a:solidFill>
                <a:latin typeface="+mn-lt"/>
                <a:ea typeface="+mn-ea"/>
                <a:cs typeface="+mn-cs"/>
              </a:defRPr>
            </a:lvl4pPr>
            <a:lvl5pPr marL="720000" indent="-90000">
              <a:defRPr sz="1200">
                <a:solidFill>
                  <a:schemeClr val="bg1"/>
                </a:solidFill>
              </a:defRPr>
            </a:lvl5pPr>
          </a:lstStyle>
          <a:p>
            <a:pPr lvl="0"/>
            <a:r>
              <a:rPr lang="da-DK" dirty="0" smtClean="0"/>
              <a:t>Tak tekst 16pt i to eller max 3 linjer</a:t>
            </a:r>
          </a:p>
        </p:txBody>
      </p:sp>
      <p:sp>
        <p:nvSpPr>
          <p:cNvPr id="18" name="Pladsholder til tekst 4"/>
          <p:cNvSpPr>
            <a:spLocks noGrp="1"/>
          </p:cNvSpPr>
          <p:nvPr>
            <p:ph type="body" sz="quarter" idx="17" hasCustomPrompt="1"/>
          </p:nvPr>
        </p:nvSpPr>
        <p:spPr>
          <a:xfrm>
            <a:off x="4654765" y="2584800"/>
            <a:ext cx="2995611" cy="648000"/>
          </a:xfrm>
        </p:spPr>
        <p:txBody>
          <a:bodyPr/>
          <a:lstStyle>
            <a:lvl1pPr marL="0" indent="0">
              <a:lnSpc>
                <a:spcPct val="85000"/>
              </a:lnSpc>
              <a:buNone/>
              <a:defRPr sz="1600">
                <a:solidFill>
                  <a:schemeClr val="bg1"/>
                </a:solidFill>
              </a:defRPr>
            </a:lvl1pPr>
            <a:lvl2pPr>
              <a:defRPr sz="1800">
                <a:solidFill>
                  <a:schemeClr val="bg1"/>
                </a:solidFill>
              </a:defRPr>
            </a:lvl2pPr>
            <a:lvl3pPr marL="324000">
              <a:defRPr sz="1600">
                <a:solidFill>
                  <a:schemeClr val="bg1"/>
                </a:solidFill>
              </a:defRPr>
            </a:lvl3pPr>
            <a:lvl4pPr marL="540000">
              <a:defRPr lang="da-DK" sz="1400" kern="1200" dirty="0" smtClean="0">
                <a:solidFill>
                  <a:schemeClr val="bg1"/>
                </a:solidFill>
                <a:latin typeface="+mn-lt"/>
                <a:ea typeface="+mn-ea"/>
                <a:cs typeface="+mn-cs"/>
              </a:defRPr>
            </a:lvl4pPr>
            <a:lvl5pPr marL="720000" indent="-90000">
              <a:defRPr sz="1200">
                <a:solidFill>
                  <a:schemeClr val="bg1"/>
                </a:solidFill>
              </a:defRPr>
            </a:lvl5pPr>
          </a:lstStyle>
          <a:p>
            <a:pPr lvl="0"/>
            <a:r>
              <a:rPr lang="da-DK" dirty="0" smtClean="0"/>
              <a:t>Tak tekst 16pt i to eller max 3 linjer</a:t>
            </a:r>
          </a:p>
        </p:txBody>
      </p:sp>
      <p:sp>
        <p:nvSpPr>
          <p:cNvPr id="19" name="Pladsholder til tekst5"/>
          <p:cNvSpPr>
            <a:spLocks noGrp="1"/>
          </p:cNvSpPr>
          <p:nvPr>
            <p:ph type="body" sz="quarter" idx="18" hasCustomPrompt="1"/>
          </p:nvPr>
        </p:nvSpPr>
        <p:spPr>
          <a:xfrm>
            <a:off x="4654765" y="3492000"/>
            <a:ext cx="2995611" cy="648000"/>
          </a:xfrm>
        </p:spPr>
        <p:txBody>
          <a:bodyPr/>
          <a:lstStyle>
            <a:lvl1pPr marL="0" indent="0">
              <a:lnSpc>
                <a:spcPct val="85000"/>
              </a:lnSpc>
              <a:buNone/>
              <a:defRPr sz="1600">
                <a:solidFill>
                  <a:schemeClr val="bg1"/>
                </a:solidFill>
              </a:defRPr>
            </a:lvl1pPr>
            <a:lvl2pPr>
              <a:defRPr sz="1800">
                <a:solidFill>
                  <a:schemeClr val="bg1"/>
                </a:solidFill>
              </a:defRPr>
            </a:lvl2pPr>
            <a:lvl3pPr marL="324000">
              <a:defRPr sz="1600">
                <a:solidFill>
                  <a:schemeClr val="bg1"/>
                </a:solidFill>
              </a:defRPr>
            </a:lvl3pPr>
            <a:lvl4pPr marL="540000">
              <a:defRPr lang="da-DK" sz="1400" kern="1200" dirty="0" smtClean="0">
                <a:solidFill>
                  <a:schemeClr val="bg1"/>
                </a:solidFill>
                <a:latin typeface="+mn-lt"/>
                <a:ea typeface="+mn-ea"/>
                <a:cs typeface="+mn-cs"/>
              </a:defRPr>
            </a:lvl4pPr>
            <a:lvl5pPr marL="720000" indent="-90000">
              <a:defRPr sz="1200">
                <a:solidFill>
                  <a:schemeClr val="bg1"/>
                </a:solidFill>
              </a:defRPr>
            </a:lvl5pPr>
          </a:lstStyle>
          <a:p>
            <a:pPr lvl="0"/>
            <a:r>
              <a:rPr lang="da-DK" dirty="0" smtClean="0"/>
              <a:t>Tak tekst 16pt i to eller max 3 linjer</a:t>
            </a:r>
          </a:p>
        </p:txBody>
      </p:sp>
      <p:sp>
        <p:nvSpPr>
          <p:cNvPr id="4" name="Pladsholder til dato 3"/>
          <p:cNvSpPr>
            <a:spLocks noGrp="1"/>
          </p:cNvSpPr>
          <p:nvPr>
            <p:ph type="dt" sz="half" idx="10"/>
          </p:nvPr>
        </p:nvSpPr>
        <p:spPr/>
        <p:txBody>
          <a:bodyPr/>
          <a:lstStyle/>
          <a:p>
            <a:r>
              <a:rPr lang="da-DK" smtClean="0"/>
              <a:t>April 2017</a:t>
            </a:r>
            <a:endParaRPr lang="da-DK" dirty="0"/>
          </a:p>
        </p:txBody>
      </p:sp>
      <p:sp>
        <p:nvSpPr>
          <p:cNvPr id="5" name="Pladsholder til sidefod 4"/>
          <p:cNvSpPr>
            <a:spLocks noGrp="1"/>
          </p:cNvSpPr>
          <p:nvPr>
            <p:ph type="ftr" sz="quarter" idx="11"/>
          </p:nvPr>
        </p:nvSpPr>
        <p:spPr/>
        <p:txBody>
          <a:bodyPr/>
          <a:lstStyle/>
          <a:p>
            <a:r>
              <a:rPr lang="da-DK" smtClean="0"/>
              <a:t>Depressionspakken - udkast</a:t>
            </a:r>
            <a:endParaRPr lang="da-DK" dirty="0"/>
          </a:p>
        </p:txBody>
      </p:sp>
      <p:sp>
        <p:nvSpPr>
          <p:cNvPr id="6" name="Pladsholder til diasnummer 5"/>
          <p:cNvSpPr>
            <a:spLocks noGrp="1"/>
          </p:cNvSpPr>
          <p:nvPr>
            <p:ph type="sldNum" sz="quarter" idx="12"/>
          </p:nvPr>
        </p:nvSpPr>
        <p:spPr/>
        <p:txBody>
          <a:bodyPr/>
          <a:lstStyle/>
          <a:p>
            <a:fld id="{667EC89C-17A0-4E64-A6D2-B825673CEEDF}" type="slidenum">
              <a:rPr lang="da-DK" smtClean="0"/>
              <a:t>‹nr.›</a:t>
            </a:fld>
            <a:endParaRPr lang="da-DK" dirty="0"/>
          </a:p>
        </p:txBody>
      </p:sp>
      <p:sp>
        <p:nvSpPr>
          <p:cNvPr id="20" name="Pladsholder til tekst 3"/>
          <p:cNvSpPr>
            <a:spLocks noGrp="1"/>
          </p:cNvSpPr>
          <p:nvPr>
            <p:ph type="body" sz="quarter" idx="13" hasCustomPrompt="1"/>
          </p:nvPr>
        </p:nvSpPr>
        <p:spPr>
          <a:xfrm>
            <a:off x="1371600" y="399192"/>
            <a:ext cx="7092000" cy="358444"/>
          </a:xfrm>
        </p:spPr>
        <p:txBody>
          <a:bodyPr/>
          <a:lstStyle>
            <a:lvl1pPr marL="0" indent="0">
              <a:buNone/>
              <a:defRPr lang="da-DK" sz="1200" b="1" kern="1200" dirty="0">
                <a:solidFill>
                  <a:srgbClr val="B3B3B3"/>
                </a:solidFill>
                <a:latin typeface="+mn-lt"/>
                <a:ea typeface="+mn-ea"/>
                <a:cs typeface="+mn-cs"/>
              </a:defRPr>
            </a:lvl1pPr>
          </a:lstStyle>
          <a:p>
            <a:pPr lvl="0"/>
            <a:r>
              <a:rPr lang="da-DK" dirty="0" smtClean="0"/>
              <a:t>Evt. center/afdeling/enhed skrives her</a:t>
            </a:r>
            <a:endParaRPr lang="da-DK" dirty="0"/>
          </a:p>
        </p:txBody>
      </p:sp>
      <p:sp>
        <p:nvSpPr>
          <p:cNvPr id="21" name="Tekstfelt 4"/>
          <p:cNvSpPr txBox="1"/>
          <p:nvPr userDrawn="1"/>
        </p:nvSpPr>
        <p:spPr>
          <a:xfrm>
            <a:off x="1371600" y="207098"/>
            <a:ext cx="2340260" cy="215444"/>
          </a:xfrm>
          <a:prstGeom prst="rect">
            <a:avLst/>
          </a:prstGeom>
          <a:noFill/>
        </p:spPr>
        <p:txBody>
          <a:bodyPr wrap="square" lIns="0" tIns="0" rIns="0" bIns="0" rtlCol="0">
            <a:noAutofit/>
          </a:bodyPr>
          <a:lstStyle/>
          <a:p>
            <a:r>
              <a:rPr lang="da-DK" sz="1200" b="1" noProof="0" dirty="0" smtClean="0">
                <a:solidFill>
                  <a:schemeClr val="bg1"/>
                </a:solidFill>
              </a:rPr>
              <a:t>Rigshospitalet</a:t>
            </a:r>
          </a:p>
        </p:txBody>
      </p:sp>
      <p:grpSp>
        <p:nvGrpSpPr>
          <p:cNvPr id="22" name="Logo"/>
          <p:cNvGrpSpPr/>
          <p:nvPr userDrawn="1"/>
        </p:nvGrpSpPr>
        <p:grpSpPr>
          <a:xfrm>
            <a:off x="457200" y="4806975"/>
            <a:ext cx="687600" cy="687600"/>
            <a:chOff x="457200" y="5718575"/>
            <a:chExt cx="687600" cy="687600"/>
          </a:xfrm>
        </p:grpSpPr>
        <p:pic>
          <p:nvPicPr>
            <p:cNvPr id="23" name="Logo 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5718575"/>
              <a:ext cx="687600" cy="687600"/>
            </a:xfrm>
            <a:prstGeom prst="rect">
              <a:avLst/>
            </a:prstGeom>
          </p:spPr>
        </p:pic>
        <p:pic>
          <p:nvPicPr>
            <p:cNvPr id="24" name="Region"/>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13732" y="5763982"/>
              <a:ext cx="116417" cy="594784"/>
            </a:xfrm>
            <a:prstGeom prst="rect">
              <a:avLst/>
            </a:prstGeom>
          </p:spPr>
        </p:pic>
      </p:grpSp>
    </p:spTree>
    <p:extLst>
      <p:ext uri="{BB962C8B-B14F-4D97-AF65-F5344CB8AC3E}">
        <p14:creationId xmlns:p14="http://schemas.microsoft.com/office/powerpoint/2010/main" val="38590279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Èn tekstspalte">
    <p:spTree>
      <p:nvGrpSpPr>
        <p:cNvPr id="1" name=""/>
        <p:cNvGrpSpPr/>
        <p:nvPr/>
      </p:nvGrpSpPr>
      <p:grpSpPr>
        <a:xfrm>
          <a:off x="0" y="0"/>
          <a:ext cx="0" cy="0"/>
          <a:chOff x="0" y="0"/>
          <a:chExt cx="0" cy="0"/>
        </a:xfrm>
      </p:grpSpPr>
      <p:sp>
        <p:nvSpPr>
          <p:cNvPr id="11" name="Titel 1"/>
          <p:cNvSpPr>
            <a:spLocks noGrp="1"/>
          </p:cNvSpPr>
          <p:nvPr>
            <p:ph type="title" hasCustomPrompt="1"/>
          </p:nvPr>
        </p:nvSpPr>
        <p:spPr>
          <a:xfrm>
            <a:off x="1368000" y="872715"/>
            <a:ext cx="7092000" cy="1161947"/>
          </a:xfrm>
        </p:spPr>
        <p:txBody>
          <a:bodyPr/>
          <a:lstStyle/>
          <a:p>
            <a:r>
              <a:rPr lang="da-DK" dirty="0" smtClean="0"/>
              <a:t>Overskrift 27pt i to eller flere linjer </a:t>
            </a:r>
            <a:br>
              <a:rPr lang="da-DK" dirty="0" smtClean="0"/>
            </a:br>
            <a:r>
              <a:rPr lang="da-DK" dirty="0" smtClean="0"/>
              <a:t>teksten vokser opad</a:t>
            </a:r>
            <a:endParaRPr lang="da-DK" dirty="0"/>
          </a:p>
        </p:txBody>
      </p:sp>
      <p:sp>
        <p:nvSpPr>
          <p:cNvPr id="4" name="Pladsholder til dato 3"/>
          <p:cNvSpPr>
            <a:spLocks noGrp="1"/>
          </p:cNvSpPr>
          <p:nvPr>
            <p:ph type="dt" sz="half" idx="10"/>
          </p:nvPr>
        </p:nvSpPr>
        <p:spPr/>
        <p:txBody>
          <a:bodyPr/>
          <a:lstStyle/>
          <a:p>
            <a:r>
              <a:rPr lang="da-DK" smtClean="0"/>
              <a:t>April 2017</a:t>
            </a:r>
            <a:endParaRPr lang="da-DK" dirty="0"/>
          </a:p>
        </p:txBody>
      </p:sp>
      <p:sp>
        <p:nvSpPr>
          <p:cNvPr id="5" name="Pladsholder til sidefod 4"/>
          <p:cNvSpPr>
            <a:spLocks noGrp="1"/>
          </p:cNvSpPr>
          <p:nvPr>
            <p:ph type="ftr" sz="quarter" idx="11"/>
          </p:nvPr>
        </p:nvSpPr>
        <p:spPr/>
        <p:txBody>
          <a:bodyPr/>
          <a:lstStyle/>
          <a:p>
            <a:r>
              <a:rPr lang="da-DK" smtClean="0"/>
              <a:t>Depressionspakken - udkast</a:t>
            </a:r>
            <a:endParaRPr lang="da-DK" dirty="0"/>
          </a:p>
        </p:txBody>
      </p:sp>
      <p:sp>
        <p:nvSpPr>
          <p:cNvPr id="6" name="Pladsholder til diasnummer 5"/>
          <p:cNvSpPr>
            <a:spLocks noGrp="1"/>
          </p:cNvSpPr>
          <p:nvPr>
            <p:ph type="sldNum" sz="quarter" idx="12"/>
          </p:nvPr>
        </p:nvSpPr>
        <p:spPr/>
        <p:txBody>
          <a:bodyPr/>
          <a:lstStyle/>
          <a:p>
            <a:fld id="{667EC89C-17A0-4E64-A6D2-B825673CEEDF}" type="slidenum">
              <a:rPr lang="da-DK" smtClean="0"/>
              <a:t>‹nr.›</a:t>
            </a:fld>
            <a:endParaRPr lang="da-DK" dirty="0"/>
          </a:p>
        </p:txBody>
      </p:sp>
      <p:grpSp>
        <p:nvGrpSpPr>
          <p:cNvPr id="12" name="Gruppe 11"/>
          <p:cNvGrpSpPr/>
          <p:nvPr userDrawn="1"/>
        </p:nvGrpSpPr>
        <p:grpSpPr>
          <a:xfrm>
            <a:off x="-1980728" y="2393789"/>
            <a:ext cx="1833563" cy="2919774"/>
            <a:chOff x="-1980728" y="1411288"/>
            <a:chExt cx="1833563" cy="2919774"/>
          </a:xfrm>
        </p:grpSpPr>
        <p:sp>
          <p:nvSpPr>
            <p:cNvPr id="13" name="AutoShape 4"/>
            <p:cNvSpPr>
              <a:spLocks/>
            </p:cNvSpPr>
            <p:nvPr userDrawn="1"/>
          </p:nvSpPr>
          <p:spPr bwMode="gray">
            <a:xfrm>
              <a:off x="-1980728" y="1411288"/>
              <a:ext cx="1830388" cy="2919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0" rIns="0" bIns="0">
              <a:spAutoFit/>
            </a:bodyPr>
            <a:lstStyle>
              <a:lvl1pPr defTabSz="457200" eaLnBrk="0" hangingPunct="0">
                <a:spcBef>
                  <a:spcPct val="20000"/>
                </a:spcBef>
                <a:buChar char="•"/>
                <a:tabLst>
                  <a:tab pos="177800" algn="l"/>
                </a:tabLst>
                <a:defRPr sz="3200">
                  <a:solidFill>
                    <a:schemeClr val="tx1"/>
                  </a:solidFill>
                  <a:latin typeface="Arial" charset="0"/>
                </a:defRPr>
              </a:lvl1pPr>
              <a:lvl2pPr marL="742950" indent="-285750" defTabSz="457200" eaLnBrk="0" hangingPunct="0">
                <a:spcBef>
                  <a:spcPct val="20000"/>
                </a:spcBef>
                <a:buChar char="–"/>
                <a:tabLst>
                  <a:tab pos="177800" algn="l"/>
                </a:tabLst>
                <a:defRPr sz="2800">
                  <a:solidFill>
                    <a:schemeClr val="tx1"/>
                  </a:solidFill>
                  <a:latin typeface="Arial" charset="0"/>
                </a:defRPr>
              </a:lvl2pPr>
              <a:lvl3pPr marL="1143000" indent="-228600" defTabSz="457200" eaLnBrk="0" hangingPunct="0">
                <a:spcBef>
                  <a:spcPct val="20000"/>
                </a:spcBef>
                <a:buChar char="•"/>
                <a:tabLst>
                  <a:tab pos="177800" algn="l"/>
                </a:tabLst>
                <a:defRPr sz="2400">
                  <a:solidFill>
                    <a:schemeClr val="tx1"/>
                  </a:solidFill>
                  <a:latin typeface="Arial" charset="0"/>
                </a:defRPr>
              </a:lvl3pPr>
              <a:lvl4pPr marL="1600200" indent="-228600" defTabSz="457200" eaLnBrk="0" hangingPunct="0">
                <a:spcBef>
                  <a:spcPct val="20000"/>
                </a:spcBef>
                <a:buChar char="–"/>
                <a:tabLst>
                  <a:tab pos="177800" algn="l"/>
                </a:tabLst>
                <a:defRPr sz="2000">
                  <a:solidFill>
                    <a:schemeClr val="tx1"/>
                  </a:solidFill>
                  <a:latin typeface="Arial" charset="0"/>
                </a:defRPr>
              </a:lvl4pPr>
              <a:lvl5pPr marL="2057400" indent="-228600" defTabSz="457200" eaLnBrk="0" hangingPunct="0">
                <a:spcBef>
                  <a:spcPct val="20000"/>
                </a:spcBef>
                <a:buChar char="»"/>
                <a:tabLst>
                  <a:tab pos="177800" algn="l"/>
                </a:tabLst>
                <a:defRPr sz="2000">
                  <a:solidFill>
                    <a:schemeClr val="tx1"/>
                  </a:solidFill>
                  <a:latin typeface="Arial" charset="0"/>
                </a:defRPr>
              </a:lvl5pPr>
              <a:lvl6pPr marL="2514600" indent="-228600" defTabSz="457200" eaLnBrk="0" fontAlgn="base" hangingPunct="0">
                <a:spcBef>
                  <a:spcPct val="20000"/>
                </a:spcBef>
                <a:spcAft>
                  <a:spcPct val="0"/>
                </a:spcAft>
                <a:buChar char="»"/>
                <a:tabLst>
                  <a:tab pos="177800" algn="l"/>
                </a:tabLst>
                <a:defRPr sz="2000">
                  <a:solidFill>
                    <a:schemeClr val="tx1"/>
                  </a:solidFill>
                  <a:latin typeface="Arial" charset="0"/>
                </a:defRPr>
              </a:lvl6pPr>
              <a:lvl7pPr marL="2971800" indent="-228600" defTabSz="457200" eaLnBrk="0" fontAlgn="base" hangingPunct="0">
                <a:spcBef>
                  <a:spcPct val="20000"/>
                </a:spcBef>
                <a:spcAft>
                  <a:spcPct val="0"/>
                </a:spcAft>
                <a:buChar char="»"/>
                <a:tabLst>
                  <a:tab pos="177800" algn="l"/>
                </a:tabLst>
                <a:defRPr sz="2000">
                  <a:solidFill>
                    <a:schemeClr val="tx1"/>
                  </a:solidFill>
                  <a:latin typeface="Arial" charset="0"/>
                </a:defRPr>
              </a:lvl7pPr>
              <a:lvl8pPr marL="3429000" indent="-228600" defTabSz="457200" eaLnBrk="0" fontAlgn="base" hangingPunct="0">
                <a:spcBef>
                  <a:spcPct val="20000"/>
                </a:spcBef>
                <a:spcAft>
                  <a:spcPct val="0"/>
                </a:spcAft>
                <a:buChar char="»"/>
                <a:tabLst>
                  <a:tab pos="177800" algn="l"/>
                </a:tabLst>
                <a:defRPr sz="2000">
                  <a:solidFill>
                    <a:schemeClr val="tx1"/>
                  </a:solidFill>
                  <a:latin typeface="Arial" charset="0"/>
                </a:defRPr>
              </a:lvl8pPr>
              <a:lvl9pPr marL="3886200" indent="-228600" defTabSz="457200" eaLnBrk="0" fontAlgn="base" hangingPunct="0">
                <a:spcBef>
                  <a:spcPct val="20000"/>
                </a:spcBef>
                <a:spcAft>
                  <a:spcPct val="0"/>
                </a:spcAft>
                <a:buChar char="»"/>
                <a:tabLst>
                  <a:tab pos="177800" algn="l"/>
                </a:tabLst>
                <a:defRPr sz="2000">
                  <a:solidFill>
                    <a:schemeClr val="tx1"/>
                  </a:solidFill>
                  <a:latin typeface="Arial" charset="0"/>
                </a:defRPr>
              </a:lvl9pPr>
            </a:lstStyle>
            <a:p>
              <a:pPr algn="r" eaLnBrk="1" hangingPunct="1">
                <a:spcBef>
                  <a:spcPct val="0"/>
                </a:spcBef>
                <a:spcAft>
                  <a:spcPts val="600"/>
                </a:spcAft>
                <a:buFontTx/>
                <a:buNone/>
                <a:defRPr/>
              </a:pPr>
              <a:r>
                <a:rPr lang="da-DK" sz="900" b="1"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Opstil teksten i </a:t>
              </a:r>
              <a:r>
                <a:rPr lang="da-DK" sz="900" b="1" dirty="0"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punkter</a:t>
              </a:r>
            </a:p>
            <a:p>
              <a:pPr algn="r" eaLnBrk="1" hangingPunct="1">
                <a:spcBef>
                  <a:spcPct val="0"/>
                </a:spcBef>
                <a:spcAft>
                  <a:spcPts val="240"/>
                </a:spcAft>
                <a:buFontTx/>
                <a:buNone/>
                <a:defRPr/>
              </a:pPr>
              <a: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Niveauer</a:t>
              </a:r>
            </a:p>
            <a:p>
              <a:pPr algn="r" eaLnBrk="1" hangingPunct="1">
                <a:spcBef>
                  <a:spcPct val="0"/>
                </a:spcBef>
                <a:spcAft>
                  <a:spcPts val="0"/>
                </a:spcAft>
                <a:buFontTx/>
                <a:buNone/>
                <a:defRPr/>
              </a:pPr>
              <a: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1. Niveau = Bullets </a:t>
              </a:r>
              <a:r>
                <a:rPr lang="da-DK" altLang="da-DK" sz="900" i="1" baseline="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22</a:t>
              </a:r>
              <a: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 pkt</a:t>
              </a:r>
              <a:b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br>
              <a: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2. Niveau = Bullets 22 pkt</a:t>
              </a:r>
              <a:b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br>
              <a: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3. Niveau = Bullets 20 pkt</a:t>
              </a:r>
            </a:p>
            <a:p>
              <a:pPr algn="r" eaLnBrk="1" hangingPunct="1">
                <a:spcBef>
                  <a:spcPct val="0"/>
                </a:spcBef>
                <a:spcAft>
                  <a:spcPts val="240"/>
                </a:spcAft>
                <a:buFontTx/>
                <a:buNone/>
                <a:defRPr/>
              </a:pPr>
              <a: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4. Niveau = Bullets 18 pkt</a:t>
              </a:r>
              <a:b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br>
              <a: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5. – 9. Niveau = Bullets 16 - 10</a:t>
              </a:r>
              <a:r>
                <a:rPr lang="da-DK" altLang="da-DK" sz="900" i="1" baseline="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 </a:t>
              </a:r>
              <a: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pkt</a:t>
              </a:r>
            </a:p>
            <a:p>
              <a:pPr algn="r" eaLnBrk="1" hangingPunct="1">
                <a:spcBef>
                  <a:spcPct val="0"/>
                </a:spcBef>
                <a:buFontTx/>
                <a:buNone/>
                <a:defRPr/>
              </a:pPr>
              <a:endParaRPr lang="da-DK" altLang="da-DK" sz="900" i="1" noProof="1">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a:spcBef>
                  <a:spcPts val="0"/>
                </a:spcBef>
                <a:spcAft>
                  <a:spcPts val="240"/>
                </a:spcAft>
                <a:buFontTx/>
                <a:buNone/>
                <a:defRPr/>
              </a:pPr>
              <a:r>
                <a:rPr lang="da-DK" sz="900" dirty="0"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For </a:t>
              </a:r>
              <a:r>
                <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at få punktopstillet teksten </a:t>
              </a:r>
              <a:r>
                <a:rPr lang="da-DK" sz="900" dirty="0"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a:t>
              </a:r>
              <a:r>
                <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flere niveauer findes) brug </a:t>
              </a:r>
              <a:r>
                <a:rPr lang="da-DK" sz="900" b="1" dirty="0"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Forøg </a:t>
              </a:r>
              <a:r>
                <a:rPr lang="da-DK" sz="900" b="1"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listeniveau</a:t>
              </a:r>
            </a:p>
            <a:p>
              <a:pPr algn="r">
                <a:defRPr/>
              </a:pPr>
              <a:endPar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a:defRPr/>
              </a:pPr>
              <a:endPar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a:spcBef>
                  <a:spcPts val="0"/>
                </a:spcBef>
                <a:spcAft>
                  <a:spcPts val="240"/>
                </a:spcAft>
                <a:buFontTx/>
                <a:buNone/>
                <a:defRPr/>
              </a:pPr>
              <a:r>
                <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For at få venstrestillet teksten </a:t>
              </a:r>
              <a:br>
                <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br>
              <a:r>
                <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uden punktopstilling, brug </a:t>
              </a:r>
              <a:r>
                <a:rPr lang="da-DK" sz="900" b="1"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Formindsk listeniveau</a:t>
              </a:r>
            </a:p>
            <a:p>
              <a:pPr algn="r">
                <a:defRPr/>
              </a:pPr>
              <a:endPar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eaLnBrk="1" hangingPunct="1">
                <a:spcBef>
                  <a:spcPct val="0"/>
                </a:spcBef>
                <a:buFontTx/>
                <a:buNone/>
                <a:defRPr/>
              </a:pPr>
              <a:endPar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eaLnBrk="1" hangingPunct="1">
                <a:spcBef>
                  <a:spcPct val="0"/>
                </a:spcBef>
                <a:buFontTx/>
                <a:buNone/>
                <a:defRPr/>
              </a:pPr>
              <a:endPar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p:txBody>
        </p:sp>
        <p:grpSp>
          <p:nvGrpSpPr>
            <p:cNvPr id="14" name="Gruppe 13"/>
            <p:cNvGrpSpPr/>
            <p:nvPr userDrawn="1"/>
          </p:nvGrpSpPr>
          <p:grpSpPr>
            <a:xfrm>
              <a:off x="-604365" y="3126445"/>
              <a:ext cx="457200" cy="209550"/>
              <a:chOff x="10615613" y="1808820"/>
              <a:chExt cx="457200" cy="209550"/>
            </a:xfrm>
          </p:grpSpPr>
          <p:pic>
            <p:nvPicPr>
              <p:cNvPr id="1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15613" y="1808820"/>
                <a:ext cx="457200" cy="20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Rounded Rectangle 47"/>
              <p:cNvSpPr/>
              <p:nvPr/>
            </p:nvSpPr>
            <p:spPr>
              <a:xfrm>
                <a:off x="10844213" y="1808820"/>
                <a:ext cx="214312" cy="20637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da-DK" sz="2400" dirty="0"/>
              </a:p>
            </p:txBody>
          </p:sp>
        </p:grpSp>
        <p:grpSp>
          <p:nvGrpSpPr>
            <p:cNvPr id="15" name="Gruppe 14"/>
            <p:cNvGrpSpPr/>
            <p:nvPr userDrawn="1"/>
          </p:nvGrpSpPr>
          <p:grpSpPr>
            <a:xfrm>
              <a:off x="-599603" y="3918533"/>
              <a:ext cx="438150" cy="209550"/>
              <a:chOff x="10620375" y="2651782"/>
              <a:chExt cx="438150" cy="209550"/>
            </a:xfrm>
          </p:grpSpPr>
          <p:pic>
            <p:nvPicPr>
              <p:cNvPr id="1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20375" y="2651782"/>
                <a:ext cx="438150" cy="20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Rectangle 52"/>
              <p:cNvSpPr/>
              <p:nvPr/>
            </p:nvSpPr>
            <p:spPr>
              <a:xfrm>
                <a:off x="10839450" y="2651782"/>
                <a:ext cx="219075" cy="201613"/>
              </a:xfrm>
              <a:prstGeom prst="rect">
                <a:avLst/>
              </a:prstGeom>
              <a:solidFill>
                <a:srgbClr val="FFFFFF">
                  <a:alpha val="65882"/>
                </a:srgb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da-DK" sz="2400" dirty="0"/>
              </a:p>
            </p:txBody>
          </p:sp>
          <p:sp>
            <p:nvSpPr>
              <p:cNvPr id="18" name="Rounded Rectangle 53"/>
              <p:cNvSpPr/>
              <p:nvPr/>
            </p:nvSpPr>
            <p:spPr>
              <a:xfrm>
                <a:off x="10625138" y="2654957"/>
                <a:ext cx="214312" cy="20637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da-DK" sz="2400" dirty="0"/>
              </a:p>
            </p:txBody>
          </p:sp>
        </p:grpSp>
      </p:grpSp>
      <p:sp>
        <p:nvSpPr>
          <p:cNvPr id="3" name="Pladsholder til indhold 2"/>
          <p:cNvSpPr>
            <a:spLocks noGrp="1"/>
          </p:cNvSpPr>
          <p:nvPr>
            <p:ph sz="quarter" idx="13" hasCustomPrompt="1"/>
          </p:nvPr>
        </p:nvSpPr>
        <p:spPr>
          <a:xfrm>
            <a:off x="1368425" y="2327275"/>
            <a:ext cx="7091363" cy="3160713"/>
          </a:xfrm>
        </p:spPr>
        <p:txBody>
          <a:bodyPr/>
          <a:lstStyle/>
          <a:p>
            <a:pPr lvl="0"/>
            <a:r>
              <a:rPr lang="da-DK" dirty="0" smtClean="0"/>
              <a:t>Brødtekst 22pt skrives her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21" name="Pladsholder til tekst 3"/>
          <p:cNvSpPr>
            <a:spLocks noGrp="1"/>
          </p:cNvSpPr>
          <p:nvPr>
            <p:ph type="body" sz="quarter" idx="14" hasCustomPrompt="1"/>
          </p:nvPr>
        </p:nvSpPr>
        <p:spPr>
          <a:xfrm>
            <a:off x="1371600" y="399192"/>
            <a:ext cx="7092000" cy="358444"/>
          </a:xfrm>
        </p:spPr>
        <p:txBody>
          <a:bodyPr/>
          <a:lstStyle>
            <a:lvl1pPr marL="0" indent="0">
              <a:buNone/>
              <a:defRPr lang="da-DK" sz="1200" b="1" kern="1200" dirty="0">
                <a:solidFill>
                  <a:srgbClr val="B3B3B3"/>
                </a:solidFill>
                <a:latin typeface="+mn-lt"/>
                <a:ea typeface="+mn-ea"/>
                <a:cs typeface="+mn-cs"/>
              </a:defRPr>
            </a:lvl1pPr>
          </a:lstStyle>
          <a:p>
            <a:pPr lvl="0"/>
            <a:r>
              <a:rPr lang="da-DK" dirty="0" smtClean="0"/>
              <a:t>Evt. center/afdeling/enhed skrives her</a:t>
            </a:r>
            <a:endParaRPr lang="da-DK" dirty="0"/>
          </a:p>
        </p:txBody>
      </p:sp>
      <p:sp>
        <p:nvSpPr>
          <p:cNvPr id="23" name="Tekstfelt 4"/>
          <p:cNvSpPr txBox="1"/>
          <p:nvPr userDrawn="1"/>
        </p:nvSpPr>
        <p:spPr>
          <a:xfrm>
            <a:off x="1371600" y="207098"/>
            <a:ext cx="2340260" cy="215444"/>
          </a:xfrm>
          <a:prstGeom prst="rect">
            <a:avLst/>
          </a:prstGeom>
          <a:noFill/>
        </p:spPr>
        <p:txBody>
          <a:bodyPr wrap="square" lIns="0" tIns="0" rIns="0" bIns="0" rtlCol="0">
            <a:noAutofit/>
          </a:bodyPr>
          <a:lstStyle/>
          <a:p>
            <a:r>
              <a:rPr lang="da-DK" sz="1200" b="1" noProof="0" dirty="0" smtClean="0">
                <a:solidFill>
                  <a:srgbClr val="565656"/>
                </a:solidFill>
              </a:rPr>
              <a:t>Rigshospitalet</a:t>
            </a:r>
          </a:p>
        </p:txBody>
      </p:sp>
    </p:spTree>
    <p:extLst>
      <p:ext uri="{BB962C8B-B14F-4D97-AF65-F5344CB8AC3E}">
        <p14:creationId xmlns:p14="http://schemas.microsoft.com/office/powerpoint/2010/main" val="32232993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 tekstspalt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a-DK" dirty="0" smtClean="0"/>
              <a:t>Overskrift 27pt i to eller flere linjer </a:t>
            </a:r>
            <a:br>
              <a:rPr lang="da-DK" dirty="0" smtClean="0"/>
            </a:br>
            <a:r>
              <a:rPr lang="da-DK" dirty="0" smtClean="0"/>
              <a:t>teksten vokser opad</a:t>
            </a:r>
            <a:endParaRPr lang="da-DK" dirty="0"/>
          </a:p>
        </p:txBody>
      </p:sp>
      <p:sp>
        <p:nvSpPr>
          <p:cNvPr id="4" name="Pladsholder til dato 3"/>
          <p:cNvSpPr>
            <a:spLocks noGrp="1"/>
          </p:cNvSpPr>
          <p:nvPr>
            <p:ph type="dt" sz="half" idx="10"/>
          </p:nvPr>
        </p:nvSpPr>
        <p:spPr/>
        <p:txBody>
          <a:bodyPr/>
          <a:lstStyle/>
          <a:p>
            <a:r>
              <a:rPr lang="da-DK" smtClean="0"/>
              <a:t>April 2017</a:t>
            </a:r>
            <a:endParaRPr lang="da-DK" dirty="0"/>
          </a:p>
        </p:txBody>
      </p:sp>
      <p:sp>
        <p:nvSpPr>
          <p:cNvPr id="5" name="Pladsholder til sidefod 4"/>
          <p:cNvSpPr>
            <a:spLocks noGrp="1"/>
          </p:cNvSpPr>
          <p:nvPr>
            <p:ph type="ftr" sz="quarter" idx="11"/>
          </p:nvPr>
        </p:nvSpPr>
        <p:spPr/>
        <p:txBody>
          <a:bodyPr/>
          <a:lstStyle/>
          <a:p>
            <a:r>
              <a:rPr lang="da-DK" smtClean="0"/>
              <a:t>Depressionspakken - udkast</a:t>
            </a:r>
            <a:endParaRPr lang="da-DK" dirty="0"/>
          </a:p>
        </p:txBody>
      </p:sp>
      <p:sp>
        <p:nvSpPr>
          <p:cNvPr id="6" name="Pladsholder til diasnummer 5"/>
          <p:cNvSpPr>
            <a:spLocks noGrp="1"/>
          </p:cNvSpPr>
          <p:nvPr>
            <p:ph type="sldNum" sz="quarter" idx="12"/>
          </p:nvPr>
        </p:nvSpPr>
        <p:spPr/>
        <p:txBody>
          <a:bodyPr/>
          <a:lstStyle/>
          <a:p>
            <a:fld id="{667EC89C-17A0-4E64-A6D2-B825673CEEDF}" type="slidenum">
              <a:rPr lang="da-DK" smtClean="0"/>
              <a:t>‹nr.›</a:t>
            </a:fld>
            <a:endParaRPr lang="da-DK" dirty="0"/>
          </a:p>
        </p:txBody>
      </p:sp>
      <p:grpSp>
        <p:nvGrpSpPr>
          <p:cNvPr id="8" name="Gruppe 7"/>
          <p:cNvGrpSpPr/>
          <p:nvPr userDrawn="1"/>
        </p:nvGrpSpPr>
        <p:grpSpPr>
          <a:xfrm>
            <a:off x="-1980728" y="2393789"/>
            <a:ext cx="1833563" cy="2919774"/>
            <a:chOff x="-1980728" y="1411288"/>
            <a:chExt cx="1833563" cy="2919774"/>
          </a:xfrm>
        </p:grpSpPr>
        <p:sp>
          <p:nvSpPr>
            <p:cNvPr id="9" name="AutoShape 4"/>
            <p:cNvSpPr>
              <a:spLocks/>
            </p:cNvSpPr>
            <p:nvPr userDrawn="1"/>
          </p:nvSpPr>
          <p:spPr bwMode="gray">
            <a:xfrm>
              <a:off x="-1980728" y="1411288"/>
              <a:ext cx="1830388" cy="2919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0" rIns="0" bIns="0">
              <a:spAutoFit/>
            </a:bodyPr>
            <a:lstStyle>
              <a:lvl1pPr defTabSz="457200" eaLnBrk="0" hangingPunct="0">
                <a:spcBef>
                  <a:spcPct val="20000"/>
                </a:spcBef>
                <a:buChar char="•"/>
                <a:tabLst>
                  <a:tab pos="177800" algn="l"/>
                </a:tabLst>
                <a:defRPr sz="3200">
                  <a:solidFill>
                    <a:schemeClr val="tx1"/>
                  </a:solidFill>
                  <a:latin typeface="Arial" charset="0"/>
                </a:defRPr>
              </a:lvl1pPr>
              <a:lvl2pPr marL="742950" indent="-285750" defTabSz="457200" eaLnBrk="0" hangingPunct="0">
                <a:spcBef>
                  <a:spcPct val="20000"/>
                </a:spcBef>
                <a:buChar char="–"/>
                <a:tabLst>
                  <a:tab pos="177800" algn="l"/>
                </a:tabLst>
                <a:defRPr sz="2800">
                  <a:solidFill>
                    <a:schemeClr val="tx1"/>
                  </a:solidFill>
                  <a:latin typeface="Arial" charset="0"/>
                </a:defRPr>
              </a:lvl2pPr>
              <a:lvl3pPr marL="1143000" indent="-228600" defTabSz="457200" eaLnBrk="0" hangingPunct="0">
                <a:spcBef>
                  <a:spcPct val="20000"/>
                </a:spcBef>
                <a:buChar char="•"/>
                <a:tabLst>
                  <a:tab pos="177800" algn="l"/>
                </a:tabLst>
                <a:defRPr sz="2400">
                  <a:solidFill>
                    <a:schemeClr val="tx1"/>
                  </a:solidFill>
                  <a:latin typeface="Arial" charset="0"/>
                </a:defRPr>
              </a:lvl3pPr>
              <a:lvl4pPr marL="1600200" indent="-228600" defTabSz="457200" eaLnBrk="0" hangingPunct="0">
                <a:spcBef>
                  <a:spcPct val="20000"/>
                </a:spcBef>
                <a:buChar char="–"/>
                <a:tabLst>
                  <a:tab pos="177800" algn="l"/>
                </a:tabLst>
                <a:defRPr sz="2000">
                  <a:solidFill>
                    <a:schemeClr val="tx1"/>
                  </a:solidFill>
                  <a:latin typeface="Arial" charset="0"/>
                </a:defRPr>
              </a:lvl4pPr>
              <a:lvl5pPr marL="2057400" indent="-228600" defTabSz="457200" eaLnBrk="0" hangingPunct="0">
                <a:spcBef>
                  <a:spcPct val="20000"/>
                </a:spcBef>
                <a:buChar char="»"/>
                <a:tabLst>
                  <a:tab pos="177800" algn="l"/>
                </a:tabLst>
                <a:defRPr sz="2000">
                  <a:solidFill>
                    <a:schemeClr val="tx1"/>
                  </a:solidFill>
                  <a:latin typeface="Arial" charset="0"/>
                </a:defRPr>
              </a:lvl5pPr>
              <a:lvl6pPr marL="2514600" indent="-228600" defTabSz="457200" eaLnBrk="0" fontAlgn="base" hangingPunct="0">
                <a:spcBef>
                  <a:spcPct val="20000"/>
                </a:spcBef>
                <a:spcAft>
                  <a:spcPct val="0"/>
                </a:spcAft>
                <a:buChar char="»"/>
                <a:tabLst>
                  <a:tab pos="177800" algn="l"/>
                </a:tabLst>
                <a:defRPr sz="2000">
                  <a:solidFill>
                    <a:schemeClr val="tx1"/>
                  </a:solidFill>
                  <a:latin typeface="Arial" charset="0"/>
                </a:defRPr>
              </a:lvl6pPr>
              <a:lvl7pPr marL="2971800" indent="-228600" defTabSz="457200" eaLnBrk="0" fontAlgn="base" hangingPunct="0">
                <a:spcBef>
                  <a:spcPct val="20000"/>
                </a:spcBef>
                <a:spcAft>
                  <a:spcPct val="0"/>
                </a:spcAft>
                <a:buChar char="»"/>
                <a:tabLst>
                  <a:tab pos="177800" algn="l"/>
                </a:tabLst>
                <a:defRPr sz="2000">
                  <a:solidFill>
                    <a:schemeClr val="tx1"/>
                  </a:solidFill>
                  <a:latin typeface="Arial" charset="0"/>
                </a:defRPr>
              </a:lvl7pPr>
              <a:lvl8pPr marL="3429000" indent="-228600" defTabSz="457200" eaLnBrk="0" fontAlgn="base" hangingPunct="0">
                <a:spcBef>
                  <a:spcPct val="20000"/>
                </a:spcBef>
                <a:spcAft>
                  <a:spcPct val="0"/>
                </a:spcAft>
                <a:buChar char="»"/>
                <a:tabLst>
                  <a:tab pos="177800" algn="l"/>
                </a:tabLst>
                <a:defRPr sz="2000">
                  <a:solidFill>
                    <a:schemeClr val="tx1"/>
                  </a:solidFill>
                  <a:latin typeface="Arial" charset="0"/>
                </a:defRPr>
              </a:lvl8pPr>
              <a:lvl9pPr marL="3886200" indent="-228600" defTabSz="457200" eaLnBrk="0" fontAlgn="base" hangingPunct="0">
                <a:spcBef>
                  <a:spcPct val="20000"/>
                </a:spcBef>
                <a:spcAft>
                  <a:spcPct val="0"/>
                </a:spcAft>
                <a:buChar char="»"/>
                <a:tabLst>
                  <a:tab pos="177800" algn="l"/>
                </a:tabLst>
                <a:defRPr sz="2000">
                  <a:solidFill>
                    <a:schemeClr val="tx1"/>
                  </a:solidFill>
                  <a:latin typeface="Arial" charset="0"/>
                </a:defRPr>
              </a:lvl9pPr>
            </a:lstStyle>
            <a:p>
              <a:pPr algn="r" eaLnBrk="1" hangingPunct="1">
                <a:spcBef>
                  <a:spcPct val="0"/>
                </a:spcBef>
                <a:spcAft>
                  <a:spcPts val="600"/>
                </a:spcAft>
                <a:buFontTx/>
                <a:buNone/>
                <a:defRPr/>
              </a:pPr>
              <a:r>
                <a:rPr lang="da-DK" sz="900" b="1"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Opstil teksten i </a:t>
              </a:r>
              <a:r>
                <a:rPr lang="da-DK" sz="900" b="1" dirty="0"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punkter</a:t>
              </a:r>
            </a:p>
            <a:p>
              <a:pPr algn="r" eaLnBrk="1" hangingPunct="1">
                <a:spcBef>
                  <a:spcPct val="0"/>
                </a:spcBef>
                <a:spcAft>
                  <a:spcPts val="240"/>
                </a:spcAft>
                <a:buFontTx/>
                <a:buNone/>
                <a:defRPr/>
              </a:pPr>
              <a: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Niveauer</a:t>
              </a:r>
            </a:p>
            <a:p>
              <a:pPr algn="r" eaLnBrk="1" hangingPunct="1">
                <a:spcBef>
                  <a:spcPct val="0"/>
                </a:spcBef>
                <a:spcAft>
                  <a:spcPts val="0"/>
                </a:spcAft>
                <a:buFontTx/>
                <a:buNone/>
                <a:defRPr/>
              </a:pPr>
              <a: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1. Niveau = Bullets </a:t>
              </a:r>
              <a:r>
                <a:rPr lang="da-DK" altLang="da-DK" sz="900" i="1" baseline="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18</a:t>
              </a:r>
              <a: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 pkt</a:t>
              </a:r>
              <a:b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br>
              <a: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2. Niveau = Bullets 18 pkt</a:t>
              </a:r>
              <a:b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br>
              <a: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3. Niveau = Bullets 16 pkt</a:t>
              </a:r>
            </a:p>
            <a:p>
              <a:pPr algn="r" eaLnBrk="1" hangingPunct="1">
                <a:spcBef>
                  <a:spcPct val="0"/>
                </a:spcBef>
                <a:spcAft>
                  <a:spcPts val="240"/>
                </a:spcAft>
                <a:buFontTx/>
                <a:buNone/>
                <a:defRPr/>
              </a:pPr>
              <a: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4. Niveau = Bullets 14 pkt</a:t>
              </a:r>
              <a:b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br>
              <a:r>
                <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5. Niveau = Bullets 12 pkt</a:t>
              </a:r>
            </a:p>
            <a:p>
              <a:pPr algn="r" eaLnBrk="1" hangingPunct="1">
                <a:spcBef>
                  <a:spcPct val="0"/>
                </a:spcBef>
                <a:buFontTx/>
                <a:buNone/>
                <a:defRPr/>
              </a:pPr>
              <a:endParaRPr lang="da-DK" altLang="da-DK" sz="900" i="1" noProof="1">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a:spcBef>
                  <a:spcPts val="0"/>
                </a:spcBef>
                <a:spcAft>
                  <a:spcPts val="240"/>
                </a:spcAft>
                <a:buFontTx/>
                <a:buNone/>
                <a:defRPr/>
              </a:pPr>
              <a:r>
                <a:rPr lang="da-DK" sz="900" dirty="0"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For </a:t>
              </a:r>
              <a:r>
                <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at få punktopstillet teksten </a:t>
              </a:r>
              <a:r>
                <a:rPr lang="da-DK" sz="900" dirty="0"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a:t>
              </a:r>
              <a:r>
                <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flere niveauer findes) brug </a:t>
              </a:r>
              <a:r>
                <a:rPr lang="da-DK" sz="900" b="1" dirty="0"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Forøg </a:t>
              </a:r>
              <a:r>
                <a:rPr lang="da-DK" sz="900" b="1"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listeniveau</a:t>
              </a:r>
            </a:p>
            <a:p>
              <a:pPr algn="r">
                <a:defRPr/>
              </a:pPr>
              <a:endPar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a:defRPr/>
              </a:pPr>
              <a:endPar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a:spcBef>
                  <a:spcPts val="0"/>
                </a:spcBef>
                <a:spcAft>
                  <a:spcPts val="240"/>
                </a:spcAft>
                <a:buFontTx/>
                <a:buNone/>
                <a:defRPr/>
              </a:pPr>
              <a:r>
                <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For at få venstrestillet teksten </a:t>
              </a:r>
              <a:br>
                <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br>
              <a:r>
                <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uden punktopstilling, brug </a:t>
              </a:r>
              <a:r>
                <a:rPr lang="da-DK" sz="900" b="1"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Formindsk listeniveau</a:t>
              </a:r>
            </a:p>
            <a:p>
              <a:pPr algn="r">
                <a:defRPr/>
              </a:pPr>
              <a:endParaRPr lang="da-DK" sz="900" dirty="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eaLnBrk="1" hangingPunct="1">
                <a:spcBef>
                  <a:spcPct val="0"/>
                </a:spcBef>
                <a:buFontTx/>
                <a:buNone/>
                <a:defRPr/>
              </a:pPr>
              <a:endPar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eaLnBrk="1" hangingPunct="1">
                <a:spcBef>
                  <a:spcPct val="0"/>
                </a:spcBef>
                <a:buFontTx/>
                <a:buNone/>
                <a:defRPr/>
              </a:pPr>
              <a:endParaRPr lang="da-DK" altLang="da-DK" sz="900" i="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p:txBody>
        </p:sp>
        <p:grpSp>
          <p:nvGrpSpPr>
            <p:cNvPr id="10" name="Gruppe 9"/>
            <p:cNvGrpSpPr/>
            <p:nvPr userDrawn="1"/>
          </p:nvGrpSpPr>
          <p:grpSpPr>
            <a:xfrm>
              <a:off x="-604365" y="3126445"/>
              <a:ext cx="457200" cy="209550"/>
              <a:chOff x="10615613" y="1808820"/>
              <a:chExt cx="457200" cy="209550"/>
            </a:xfrm>
          </p:grpSpPr>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15613" y="1808820"/>
                <a:ext cx="457200" cy="20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Rounded Rectangle 47"/>
              <p:cNvSpPr/>
              <p:nvPr/>
            </p:nvSpPr>
            <p:spPr>
              <a:xfrm>
                <a:off x="10844213" y="1808820"/>
                <a:ext cx="214312" cy="20637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da-DK" sz="2400" dirty="0"/>
              </a:p>
            </p:txBody>
          </p:sp>
        </p:grpSp>
        <p:grpSp>
          <p:nvGrpSpPr>
            <p:cNvPr id="13" name="Gruppe 12"/>
            <p:cNvGrpSpPr/>
            <p:nvPr userDrawn="1"/>
          </p:nvGrpSpPr>
          <p:grpSpPr>
            <a:xfrm>
              <a:off x="-599603" y="3918533"/>
              <a:ext cx="438150" cy="209550"/>
              <a:chOff x="10620375" y="2651782"/>
              <a:chExt cx="438150" cy="209550"/>
            </a:xfrm>
          </p:grpSpPr>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20375" y="2651782"/>
                <a:ext cx="438150" cy="20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52"/>
              <p:cNvSpPr/>
              <p:nvPr/>
            </p:nvSpPr>
            <p:spPr>
              <a:xfrm>
                <a:off x="10839450" y="2651782"/>
                <a:ext cx="219075" cy="201613"/>
              </a:xfrm>
              <a:prstGeom prst="rect">
                <a:avLst/>
              </a:prstGeom>
              <a:solidFill>
                <a:srgbClr val="FFFFFF">
                  <a:alpha val="65882"/>
                </a:srgb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da-DK" sz="2400" dirty="0"/>
              </a:p>
            </p:txBody>
          </p:sp>
          <p:sp>
            <p:nvSpPr>
              <p:cNvPr id="16" name="Rounded Rectangle 53"/>
              <p:cNvSpPr/>
              <p:nvPr/>
            </p:nvSpPr>
            <p:spPr>
              <a:xfrm>
                <a:off x="10625138" y="2654957"/>
                <a:ext cx="214312" cy="20637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da-DK" sz="2400" dirty="0"/>
              </a:p>
            </p:txBody>
          </p:sp>
        </p:grpSp>
      </p:grpSp>
      <p:sp>
        <p:nvSpPr>
          <p:cNvPr id="7" name="Pladsholder til indhold 6"/>
          <p:cNvSpPr>
            <a:spLocks noGrp="1"/>
          </p:cNvSpPr>
          <p:nvPr>
            <p:ph sz="quarter" idx="13" hasCustomPrompt="1"/>
          </p:nvPr>
        </p:nvSpPr>
        <p:spPr>
          <a:xfrm>
            <a:off x="1368000" y="2327275"/>
            <a:ext cx="3429000" cy="3160713"/>
          </a:xfrm>
        </p:spPr>
        <p:txBody>
          <a:bodyPr/>
          <a:lstStyle>
            <a:lvl1pPr marL="126000" indent="-126000">
              <a:defRPr sz="1800"/>
            </a:lvl1pPr>
            <a:lvl2pPr marL="450000" indent="-108000">
              <a:defRPr sz="1600"/>
            </a:lvl2pPr>
            <a:lvl3pPr marL="810000" indent="-108000">
              <a:defRPr sz="1400"/>
            </a:lvl3pPr>
            <a:lvl4pPr marL="1152000" indent="-90000">
              <a:defRPr sz="1200"/>
            </a:lvl4pPr>
            <a:lvl5pPr marL="1512000" indent="-90000">
              <a:defRPr sz="1000"/>
            </a:lvl5pPr>
            <a:lvl6pPr marL="1872000">
              <a:defRPr sz="1000"/>
            </a:lvl6pPr>
            <a:lvl7pPr marL="2232000">
              <a:defRPr sz="1000"/>
            </a:lvl7pPr>
            <a:lvl8pPr marL="2592000">
              <a:defRPr/>
            </a:lvl8pPr>
            <a:lvl9pPr marL="2952000">
              <a:defRPr sz="1000"/>
            </a:lvl9pPr>
          </a:lstStyle>
          <a:p>
            <a:pPr lvl="0"/>
            <a:r>
              <a:rPr lang="da-DK" dirty="0" smtClean="0"/>
              <a:t>Brødtekst 18pt skrives her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p>
          <a:p>
            <a:pPr lvl="5"/>
            <a:r>
              <a:rPr lang="da-DK" dirty="0" smtClean="0"/>
              <a:t>6 niveau</a:t>
            </a:r>
          </a:p>
          <a:p>
            <a:pPr lvl="6"/>
            <a:r>
              <a:rPr lang="da-DK" dirty="0" smtClean="0"/>
              <a:t>7 niveau</a:t>
            </a:r>
          </a:p>
          <a:p>
            <a:pPr lvl="7"/>
            <a:r>
              <a:rPr lang="da-DK" dirty="0" smtClean="0"/>
              <a:t>8 niveau</a:t>
            </a:r>
          </a:p>
          <a:p>
            <a:pPr lvl="8"/>
            <a:r>
              <a:rPr lang="da-DK" dirty="0" smtClean="0"/>
              <a:t>9 niveau</a:t>
            </a:r>
            <a:endParaRPr lang="da-DK" dirty="0"/>
          </a:p>
        </p:txBody>
      </p:sp>
      <p:sp>
        <p:nvSpPr>
          <p:cNvPr id="19" name="Pladsholder til indhold 6"/>
          <p:cNvSpPr>
            <a:spLocks noGrp="1"/>
          </p:cNvSpPr>
          <p:nvPr>
            <p:ph sz="quarter" idx="14" hasCustomPrompt="1"/>
          </p:nvPr>
        </p:nvSpPr>
        <p:spPr>
          <a:xfrm>
            <a:off x="5021798" y="2329200"/>
            <a:ext cx="3429000" cy="3160713"/>
          </a:xfrm>
        </p:spPr>
        <p:txBody>
          <a:bodyPr/>
          <a:lstStyle>
            <a:lvl1pPr marL="126000" indent="-126000">
              <a:defRPr sz="1800"/>
            </a:lvl1pPr>
            <a:lvl2pPr marL="450000" indent="-108000">
              <a:defRPr sz="1600"/>
            </a:lvl2pPr>
            <a:lvl3pPr marL="810000" indent="-108000">
              <a:defRPr sz="1400"/>
            </a:lvl3pPr>
            <a:lvl4pPr marL="1152000" indent="-90000">
              <a:defRPr sz="1200"/>
            </a:lvl4pPr>
            <a:lvl5pPr marL="1512000" indent="-90000">
              <a:defRPr sz="1000"/>
            </a:lvl5pPr>
            <a:lvl6pPr marL="1872000">
              <a:defRPr sz="1000"/>
            </a:lvl6pPr>
            <a:lvl7pPr marL="2232000">
              <a:defRPr sz="1000"/>
            </a:lvl7pPr>
            <a:lvl8pPr marL="2592000">
              <a:defRPr/>
            </a:lvl8pPr>
            <a:lvl9pPr marL="2952000">
              <a:defRPr sz="1000"/>
            </a:lvl9pPr>
          </a:lstStyle>
          <a:p>
            <a:pPr lvl="0"/>
            <a:r>
              <a:rPr lang="da-DK" dirty="0" smtClean="0"/>
              <a:t>Brødtekst 18pt skrives her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p>
          <a:p>
            <a:pPr lvl="5"/>
            <a:r>
              <a:rPr lang="da-DK" dirty="0" smtClean="0"/>
              <a:t>6 niveau</a:t>
            </a:r>
          </a:p>
          <a:p>
            <a:pPr lvl="6"/>
            <a:r>
              <a:rPr lang="da-DK" dirty="0" smtClean="0"/>
              <a:t>7 niveau</a:t>
            </a:r>
          </a:p>
          <a:p>
            <a:pPr lvl="7"/>
            <a:r>
              <a:rPr lang="da-DK" dirty="0" smtClean="0"/>
              <a:t>8 niveau</a:t>
            </a:r>
          </a:p>
          <a:p>
            <a:pPr lvl="8"/>
            <a:r>
              <a:rPr lang="da-DK" dirty="0" smtClean="0"/>
              <a:t>9 niveau</a:t>
            </a:r>
            <a:endParaRPr lang="da-DK" dirty="0"/>
          </a:p>
        </p:txBody>
      </p:sp>
      <p:sp>
        <p:nvSpPr>
          <p:cNvPr id="20" name="Pladsholder til tekst 3"/>
          <p:cNvSpPr>
            <a:spLocks noGrp="1"/>
          </p:cNvSpPr>
          <p:nvPr>
            <p:ph type="body" sz="quarter" idx="15" hasCustomPrompt="1"/>
          </p:nvPr>
        </p:nvSpPr>
        <p:spPr>
          <a:xfrm>
            <a:off x="1371600" y="399192"/>
            <a:ext cx="7092000" cy="358444"/>
          </a:xfrm>
        </p:spPr>
        <p:txBody>
          <a:bodyPr/>
          <a:lstStyle>
            <a:lvl1pPr marL="0" indent="0">
              <a:buNone/>
              <a:defRPr lang="da-DK" sz="1200" b="1" kern="1200" dirty="0">
                <a:solidFill>
                  <a:srgbClr val="B3B3B3"/>
                </a:solidFill>
                <a:latin typeface="+mn-lt"/>
                <a:ea typeface="+mn-ea"/>
                <a:cs typeface="+mn-cs"/>
              </a:defRPr>
            </a:lvl1pPr>
          </a:lstStyle>
          <a:p>
            <a:pPr lvl="0"/>
            <a:r>
              <a:rPr lang="da-DK" dirty="0" smtClean="0"/>
              <a:t>Evt. center/afdeling/enhed skrives her</a:t>
            </a:r>
            <a:endParaRPr lang="da-DK" dirty="0"/>
          </a:p>
        </p:txBody>
      </p:sp>
      <p:sp>
        <p:nvSpPr>
          <p:cNvPr id="22" name="Tekstfelt 4"/>
          <p:cNvSpPr txBox="1"/>
          <p:nvPr userDrawn="1"/>
        </p:nvSpPr>
        <p:spPr>
          <a:xfrm>
            <a:off x="1371600" y="207098"/>
            <a:ext cx="2340260" cy="215444"/>
          </a:xfrm>
          <a:prstGeom prst="rect">
            <a:avLst/>
          </a:prstGeom>
          <a:noFill/>
        </p:spPr>
        <p:txBody>
          <a:bodyPr wrap="square" lIns="0" tIns="0" rIns="0" bIns="0" rtlCol="0">
            <a:noAutofit/>
          </a:bodyPr>
          <a:lstStyle/>
          <a:p>
            <a:r>
              <a:rPr lang="da-DK" sz="1200" b="1" noProof="0" dirty="0" smtClean="0">
                <a:solidFill>
                  <a:srgbClr val="565656"/>
                </a:solidFill>
              </a:rPr>
              <a:t>Rigshospitalet</a:t>
            </a:r>
          </a:p>
        </p:txBody>
      </p:sp>
    </p:spTree>
    <p:extLst>
      <p:ext uri="{BB962C8B-B14F-4D97-AF65-F5344CB8AC3E}">
        <p14:creationId xmlns:p14="http://schemas.microsoft.com/office/powerpoint/2010/main" val="917773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t felt billede">
    <p:spTree>
      <p:nvGrpSpPr>
        <p:cNvPr id="1" name=""/>
        <p:cNvGrpSpPr/>
        <p:nvPr/>
      </p:nvGrpSpPr>
      <p:grpSpPr>
        <a:xfrm>
          <a:off x="0" y="0"/>
          <a:ext cx="0" cy="0"/>
          <a:chOff x="0" y="0"/>
          <a:chExt cx="0" cy="0"/>
        </a:xfrm>
      </p:grpSpPr>
      <p:sp>
        <p:nvSpPr>
          <p:cNvPr id="11" name="Pladsholder til tekst 1"/>
          <p:cNvSpPr>
            <a:spLocks noGrp="1"/>
          </p:cNvSpPr>
          <p:nvPr>
            <p:ph type="body" sz="quarter" idx="15" hasCustomPrompt="1"/>
          </p:nvPr>
        </p:nvSpPr>
        <p:spPr>
          <a:xfrm>
            <a:off x="1368000" y="4838162"/>
            <a:ext cx="7086600" cy="654587"/>
          </a:xfrm>
        </p:spPr>
        <p:txBody>
          <a:bodyPr/>
          <a:lstStyle>
            <a:lvl1pPr marL="0" indent="0">
              <a:lnSpc>
                <a:spcPct val="85000"/>
              </a:lnSpc>
              <a:buNone/>
              <a:defRPr sz="1600" baseline="0"/>
            </a:lvl1pPr>
            <a:lvl2pPr>
              <a:defRPr sz="1800"/>
            </a:lvl2pPr>
            <a:lvl3pPr marL="324000">
              <a:defRPr sz="1600"/>
            </a:lvl3pPr>
            <a:lvl4pPr marL="540000">
              <a:defRPr lang="da-DK" sz="1400" kern="1200" dirty="0" smtClean="0">
                <a:solidFill>
                  <a:schemeClr val="tx1"/>
                </a:solidFill>
                <a:latin typeface="+mn-lt"/>
                <a:ea typeface="+mn-ea"/>
                <a:cs typeface="+mn-cs"/>
              </a:defRPr>
            </a:lvl4pPr>
            <a:lvl5pPr marL="720000" indent="-90000">
              <a:defRPr sz="1200"/>
            </a:lvl5pPr>
          </a:lstStyle>
          <a:p>
            <a:pPr lvl="0"/>
            <a:r>
              <a:rPr lang="da-DK" dirty="0" smtClean="0"/>
              <a:t>Billedtekst 16pt i to eller max tre linjer</a:t>
            </a:r>
          </a:p>
        </p:txBody>
      </p:sp>
      <p:sp>
        <p:nvSpPr>
          <p:cNvPr id="8" name="Pladsholder til billede 2"/>
          <p:cNvSpPr>
            <a:spLocks noGrp="1"/>
          </p:cNvSpPr>
          <p:nvPr>
            <p:ph type="pic" sz="quarter" idx="16" hasCustomPrompt="1"/>
          </p:nvPr>
        </p:nvSpPr>
        <p:spPr>
          <a:xfrm>
            <a:off x="1368000" y="1362269"/>
            <a:ext cx="7086600" cy="3340360"/>
          </a:xfrm>
        </p:spPr>
        <p:txBody>
          <a:bodyPr tIns="612000" anchor="ctr" anchorCtr="0"/>
          <a:lstStyle>
            <a:lvl1pPr marL="0" indent="0" algn="ctr">
              <a:buNone/>
              <a:defRPr sz="1400" baseline="0">
                <a:solidFill>
                  <a:schemeClr val="accent6"/>
                </a:solidFill>
              </a:defRPr>
            </a:lvl1pPr>
          </a:lstStyle>
          <a:p>
            <a:r>
              <a:rPr lang="da-DK" dirty="0" smtClean="0"/>
              <a:t>Klik på ikon for at indsætte billede</a:t>
            </a:r>
            <a:endParaRPr lang="da-DK" dirty="0"/>
          </a:p>
        </p:txBody>
      </p:sp>
      <p:sp>
        <p:nvSpPr>
          <p:cNvPr id="4" name="Pladsholder til dato 3"/>
          <p:cNvSpPr>
            <a:spLocks noGrp="1"/>
          </p:cNvSpPr>
          <p:nvPr>
            <p:ph type="dt" sz="half" idx="10"/>
          </p:nvPr>
        </p:nvSpPr>
        <p:spPr/>
        <p:txBody>
          <a:bodyPr/>
          <a:lstStyle/>
          <a:p>
            <a:r>
              <a:rPr lang="da-DK" smtClean="0"/>
              <a:t>April 2017</a:t>
            </a:r>
            <a:endParaRPr lang="da-DK" dirty="0"/>
          </a:p>
        </p:txBody>
      </p:sp>
      <p:sp>
        <p:nvSpPr>
          <p:cNvPr id="5" name="Pladsholder til sidefod 4"/>
          <p:cNvSpPr>
            <a:spLocks noGrp="1"/>
          </p:cNvSpPr>
          <p:nvPr>
            <p:ph type="ftr" sz="quarter" idx="11"/>
          </p:nvPr>
        </p:nvSpPr>
        <p:spPr/>
        <p:txBody>
          <a:bodyPr/>
          <a:lstStyle/>
          <a:p>
            <a:r>
              <a:rPr lang="da-DK" smtClean="0"/>
              <a:t>Depressionspakken - udkast</a:t>
            </a:r>
            <a:endParaRPr lang="da-DK" dirty="0"/>
          </a:p>
        </p:txBody>
      </p:sp>
      <p:sp>
        <p:nvSpPr>
          <p:cNvPr id="6" name="Pladsholder til diasnummer 5"/>
          <p:cNvSpPr>
            <a:spLocks noGrp="1"/>
          </p:cNvSpPr>
          <p:nvPr>
            <p:ph type="sldNum" sz="quarter" idx="12"/>
          </p:nvPr>
        </p:nvSpPr>
        <p:spPr/>
        <p:txBody>
          <a:bodyPr/>
          <a:lstStyle/>
          <a:p>
            <a:fld id="{667EC89C-17A0-4E64-A6D2-B825673CEEDF}" type="slidenum">
              <a:rPr lang="da-DK" smtClean="0"/>
              <a:t>‹nr.›</a:t>
            </a:fld>
            <a:endParaRPr lang="da-DK" dirty="0"/>
          </a:p>
        </p:txBody>
      </p:sp>
      <p:grpSp>
        <p:nvGrpSpPr>
          <p:cNvPr id="13" name="Gruppe 12"/>
          <p:cNvGrpSpPr>
            <a:grpSpLocks/>
          </p:cNvGrpSpPr>
          <p:nvPr userDrawn="1"/>
        </p:nvGrpSpPr>
        <p:grpSpPr bwMode="auto">
          <a:xfrm>
            <a:off x="-2186217" y="1362269"/>
            <a:ext cx="2032000" cy="2211833"/>
            <a:chOff x="6573838" y="3603625"/>
            <a:chExt cx="2032000" cy="2211717"/>
          </a:xfrm>
        </p:grpSpPr>
        <p:sp>
          <p:nvSpPr>
            <p:cNvPr id="14" name="TextBox 12"/>
            <p:cNvSpPr txBox="1">
              <a:spLocks noChangeArrowheads="1"/>
            </p:cNvSpPr>
            <p:nvPr/>
          </p:nvSpPr>
          <p:spPr bwMode="auto">
            <a:xfrm>
              <a:off x="6573838" y="3603625"/>
              <a:ext cx="2032000" cy="1841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ts val="0"/>
                </a:spcBef>
                <a:spcAft>
                  <a:spcPts val="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Indsæt billede</a:t>
              </a:r>
            </a:p>
            <a:p>
              <a:pPr algn="r" eaLnBrk="1" hangingPunct="1">
                <a:spcBef>
                  <a:spcPts val="0"/>
                </a:spcBef>
                <a:spcAft>
                  <a:spcPts val="24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1.</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 Klik på det lille billede-indsættelsesikon i midten</a:t>
              </a:r>
            </a:p>
            <a:p>
              <a:pPr algn="r" eaLnBrk="1" hangingPunct="1">
                <a:spcBef>
                  <a:spcPts val="0"/>
                </a:spcBef>
                <a:spcAft>
                  <a:spcPts val="240"/>
                </a:spcAft>
                <a:buFontTx/>
                <a:buNone/>
                <a:defRPr/>
              </a:pP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af pladsholderen</a:t>
              </a:r>
            </a:p>
            <a:p>
              <a:pPr algn="r" eaLnBrk="1" hangingPunct="1">
                <a:spcBef>
                  <a:spcPts val="0"/>
                </a:spcBef>
                <a:spcAft>
                  <a:spcPts val="24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2. </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Indsæt det ønskede billede</a:t>
              </a:r>
            </a:p>
            <a:p>
              <a:pPr algn="r" eaLnBrk="1" hangingPunct="1">
                <a:spcBef>
                  <a:spcPts val="0"/>
                </a:spcBef>
                <a:spcAft>
                  <a:spcPts val="24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3. </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Klik </a:t>
              </a: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Beskær </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for at ændre</a:t>
              </a:r>
            </a:p>
            <a:p>
              <a:pPr algn="r" eaLnBrk="1" hangingPunct="1">
                <a:spcBef>
                  <a:spcPts val="0"/>
                </a:spcBef>
                <a:spcAft>
                  <a:spcPts val="240"/>
                </a:spcAft>
                <a:buFontTx/>
                <a:buNone/>
                <a:defRPr/>
              </a:pP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billedets fokus/størrelse</a:t>
              </a:r>
            </a:p>
            <a:p>
              <a:pPr algn="r" eaLnBrk="1" hangingPunct="1">
                <a:spcBef>
                  <a:spcPct val="0"/>
                </a:spcBef>
                <a:spcAft>
                  <a:spcPts val="240"/>
                </a:spcAft>
                <a:buFontTx/>
                <a:buNone/>
                <a:defRPr/>
              </a:pPr>
              <a:endPar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eaLnBrk="1" hangingPunct="1">
                <a:spcBef>
                  <a:spcPct val="0"/>
                </a:spcBef>
                <a:spcAft>
                  <a:spcPts val="240"/>
                </a:spcAft>
                <a:buFontTx/>
                <a:buNone/>
                <a:defRPr/>
              </a:pPr>
              <a:endPar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eaLnBrk="1" hangingPunct="1">
                <a:spcBef>
                  <a:spcPct val="0"/>
                </a:spcBef>
                <a:spcAft>
                  <a:spcPts val="240"/>
                </a:spcAft>
                <a:buFontTx/>
                <a:buNone/>
                <a:defRPr/>
              </a:pPr>
              <a:r>
                <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4. </a:t>
              </a:r>
              <a:r>
                <a:rPr lang="da-DK" alt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Ønsker du at skalere billedet, så hold </a:t>
              </a:r>
              <a:r>
                <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SHIFT</a:t>
              </a:r>
              <a:r>
                <a:rPr lang="da-DK" alt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-knappen nede, mens der trækkes i billedets hjørner</a:t>
              </a:r>
            </a:p>
          </p:txBody>
        </p:sp>
        <p:grpSp>
          <p:nvGrpSpPr>
            <p:cNvPr id="15" name="Gruppe 1"/>
            <p:cNvGrpSpPr>
              <a:grpSpLocks/>
            </p:cNvGrpSpPr>
            <p:nvPr/>
          </p:nvGrpSpPr>
          <p:grpSpPr bwMode="auto">
            <a:xfrm>
              <a:off x="8227557" y="5472327"/>
              <a:ext cx="331787" cy="343015"/>
              <a:chOff x="8227737" y="5472259"/>
              <a:chExt cx="331631" cy="343667"/>
            </a:xfrm>
          </p:grpSpPr>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1265" y="5472375"/>
                <a:ext cx="318103" cy="343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Rounded Rectangle 25"/>
              <p:cNvSpPr/>
              <p:nvPr/>
            </p:nvSpPr>
            <p:spPr>
              <a:xfrm>
                <a:off x="8227737" y="5472259"/>
                <a:ext cx="209451" cy="17176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sz="2000" dirty="0"/>
              </a:p>
            </p:txBody>
          </p:sp>
        </p:grpSp>
        <p:pic>
          <p:nvPicPr>
            <p:cNvPr id="1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6263" y="4688029"/>
              <a:ext cx="409575" cy="322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9" name="Pladsholder til tekst 3"/>
          <p:cNvSpPr>
            <a:spLocks noGrp="1"/>
          </p:cNvSpPr>
          <p:nvPr>
            <p:ph type="body" sz="quarter" idx="13" hasCustomPrompt="1"/>
          </p:nvPr>
        </p:nvSpPr>
        <p:spPr>
          <a:xfrm>
            <a:off x="1371600" y="399192"/>
            <a:ext cx="7092000" cy="358444"/>
          </a:xfrm>
        </p:spPr>
        <p:txBody>
          <a:bodyPr/>
          <a:lstStyle>
            <a:lvl1pPr marL="0" indent="0">
              <a:buNone/>
              <a:defRPr lang="da-DK" sz="1200" b="1" kern="1200" dirty="0">
                <a:solidFill>
                  <a:srgbClr val="B3B3B3"/>
                </a:solidFill>
                <a:latin typeface="+mn-lt"/>
                <a:ea typeface="+mn-ea"/>
                <a:cs typeface="+mn-cs"/>
              </a:defRPr>
            </a:lvl1pPr>
          </a:lstStyle>
          <a:p>
            <a:pPr lvl="0"/>
            <a:r>
              <a:rPr lang="da-DK" dirty="0" smtClean="0"/>
              <a:t>Evt. center/afdeling/enhed skrives her</a:t>
            </a:r>
            <a:endParaRPr lang="da-DK" dirty="0"/>
          </a:p>
        </p:txBody>
      </p:sp>
      <p:sp>
        <p:nvSpPr>
          <p:cNvPr id="21" name="Tekstfelt 4"/>
          <p:cNvSpPr txBox="1"/>
          <p:nvPr userDrawn="1"/>
        </p:nvSpPr>
        <p:spPr>
          <a:xfrm>
            <a:off x="1371600" y="207098"/>
            <a:ext cx="2340260" cy="215444"/>
          </a:xfrm>
          <a:prstGeom prst="rect">
            <a:avLst/>
          </a:prstGeom>
          <a:noFill/>
        </p:spPr>
        <p:txBody>
          <a:bodyPr wrap="square" lIns="0" tIns="0" rIns="0" bIns="0" rtlCol="0">
            <a:noAutofit/>
          </a:bodyPr>
          <a:lstStyle/>
          <a:p>
            <a:r>
              <a:rPr lang="da-DK" sz="1200" b="1" noProof="0" dirty="0" smtClean="0">
                <a:solidFill>
                  <a:srgbClr val="565656"/>
                </a:solidFill>
              </a:rPr>
              <a:t>Rigshospitalet</a:t>
            </a:r>
          </a:p>
        </p:txBody>
      </p:sp>
    </p:spTree>
    <p:extLst>
      <p:ext uri="{BB962C8B-B14F-4D97-AF65-F5344CB8AC3E}">
        <p14:creationId xmlns:p14="http://schemas.microsoft.com/office/powerpoint/2010/main" val="321176473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t felt ">
    <p:spTree>
      <p:nvGrpSpPr>
        <p:cNvPr id="1" name=""/>
        <p:cNvGrpSpPr/>
        <p:nvPr/>
      </p:nvGrpSpPr>
      <p:grpSpPr>
        <a:xfrm>
          <a:off x="0" y="0"/>
          <a:ext cx="0" cy="0"/>
          <a:chOff x="0" y="0"/>
          <a:chExt cx="0" cy="0"/>
        </a:xfrm>
      </p:grpSpPr>
      <p:sp>
        <p:nvSpPr>
          <p:cNvPr id="11" name="Pladsholder til tekst 1"/>
          <p:cNvSpPr>
            <a:spLocks noGrp="1"/>
          </p:cNvSpPr>
          <p:nvPr>
            <p:ph type="body" sz="quarter" idx="15" hasCustomPrompt="1"/>
          </p:nvPr>
        </p:nvSpPr>
        <p:spPr>
          <a:xfrm>
            <a:off x="1368000" y="4838162"/>
            <a:ext cx="7086600" cy="654587"/>
          </a:xfrm>
        </p:spPr>
        <p:txBody>
          <a:bodyPr/>
          <a:lstStyle>
            <a:lvl1pPr marL="0" indent="0">
              <a:lnSpc>
                <a:spcPct val="85000"/>
              </a:lnSpc>
              <a:buNone/>
              <a:defRPr sz="1600" baseline="0"/>
            </a:lvl1pPr>
            <a:lvl2pPr>
              <a:defRPr sz="1800"/>
            </a:lvl2pPr>
            <a:lvl3pPr marL="324000">
              <a:defRPr sz="1600"/>
            </a:lvl3pPr>
            <a:lvl4pPr marL="540000">
              <a:defRPr lang="da-DK" sz="1400" kern="1200" dirty="0" smtClean="0">
                <a:solidFill>
                  <a:schemeClr val="tx1"/>
                </a:solidFill>
                <a:latin typeface="+mn-lt"/>
                <a:ea typeface="+mn-ea"/>
                <a:cs typeface="+mn-cs"/>
              </a:defRPr>
            </a:lvl4pPr>
            <a:lvl5pPr marL="720000" indent="-90000">
              <a:defRPr sz="1200"/>
            </a:lvl5pPr>
          </a:lstStyle>
          <a:p>
            <a:pPr lvl="0"/>
            <a:r>
              <a:rPr lang="da-DK" dirty="0" smtClean="0"/>
              <a:t>Billedtekst 16pt i to eller max tre linjer</a:t>
            </a:r>
          </a:p>
        </p:txBody>
      </p:sp>
      <p:sp>
        <p:nvSpPr>
          <p:cNvPr id="4" name="Pladsholder til dato 3"/>
          <p:cNvSpPr>
            <a:spLocks noGrp="1"/>
          </p:cNvSpPr>
          <p:nvPr>
            <p:ph type="dt" sz="half" idx="10"/>
          </p:nvPr>
        </p:nvSpPr>
        <p:spPr/>
        <p:txBody>
          <a:bodyPr/>
          <a:lstStyle/>
          <a:p>
            <a:r>
              <a:rPr lang="da-DK" smtClean="0"/>
              <a:t>April 2017</a:t>
            </a:r>
            <a:endParaRPr lang="da-DK" dirty="0"/>
          </a:p>
        </p:txBody>
      </p:sp>
      <p:sp>
        <p:nvSpPr>
          <p:cNvPr id="5" name="Pladsholder til sidefod 4"/>
          <p:cNvSpPr>
            <a:spLocks noGrp="1"/>
          </p:cNvSpPr>
          <p:nvPr>
            <p:ph type="ftr" sz="quarter" idx="11"/>
          </p:nvPr>
        </p:nvSpPr>
        <p:spPr/>
        <p:txBody>
          <a:bodyPr/>
          <a:lstStyle/>
          <a:p>
            <a:r>
              <a:rPr lang="da-DK" smtClean="0"/>
              <a:t>Depressionspakken - udkast</a:t>
            </a:r>
            <a:endParaRPr lang="da-DK" dirty="0"/>
          </a:p>
        </p:txBody>
      </p:sp>
      <p:sp>
        <p:nvSpPr>
          <p:cNvPr id="6" name="Pladsholder til diasnummer 5"/>
          <p:cNvSpPr>
            <a:spLocks noGrp="1"/>
          </p:cNvSpPr>
          <p:nvPr>
            <p:ph type="sldNum" sz="quarter" idx="12"/>
          </p:nvPr>
        </p:nvSpPr>
        <p:spPr/>
        <p:txBody>
          <a:bodyPr/>
          <a:lstStyle/>
          <a:p>
            <a:fld id="{667EC89C-17A0-4E64-A6D2-B825673CEEDF}" type="slidenum">
              <a:rPr lang="da-DK" smtClean="0"/>
              <a:t>‹nr.›</a:t>
            </a:fld>
            <a:endParaRPr lang="da-DK" dirty="0"/>
          </a:p>
        </p:txBody>
      </p:sp>
      <p:grpSp>
        <p:nvGrpSpPr>
          <p:cNvPr id="13" name="Gruppe 12"/>
          <p:cNvGrpSpPr>
            <a:grpSpLocks/>
          </p:cNvGrpSpPr>
          <p:nvPr userDrawn="1"/>
        </p:nvGrpSpPr>
        <p:grpSpPr bwMode="auto">
          <a:xfrm>
            <a:off x="-2186217" y="1362269"/>
            <a:ext cx="2032000" cy="2211833"/>
            <a:chOff x="6573838" y="3603625"/>
            <a:chExt cx="2032000" cy="2211717"/>
          </a:xfrm>
        </p:grpSpPr>
        <p:sp>
          <p:nvSpPr>
            <p:cNvPr id="14" name="TextBox 12"/>
            <p:cNvSpPr txBox="1">
              <a:spLocks noChangeArrowheads="1"/>
            </p:cNvSpPr>
            <p:nvPr/>
          </p:nvSpPr>
          <p:spPr bwMode="auto">
            <a:xfrm>
              <a:off x="6573838" y="3603625"/>
              <a:ext cx="2032000" cy="1841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ts val="0"/>
                </a:spcBef>
                <a:spcAft>
                  <a:spcPts val="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Indsæt billede</a:t>
              </a:r>
            </a:p>
            <a:p>
              <a:pPr algn="r" eaLnBrk="1" hangingPunct="1">
                <a:spcBef>
                  <a:spcPts val="0"/>
                </a:spcBef>
                <a:spcAft>
                  <a:spcPts val="24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1.</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 Klik på det lille billede-indsættelsesikon i midten</a:t>
              </a:r>
            </a:p>
            <a:p>
              <a:pPr algn="r" eaLnBrk="1" hangingPunct="1">
                <a:spcBef>
                  <a:spcPts val="0"/>
                </a:spcBef>
                <a:spcAft>
                  <a:spcPts val="240"/>
                </a:spcAft>
                <a:buFontTx/>
                <a:buNone/>
                <a:defRPr/>
              </a:pP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af pladsholderen</a:t>
              </a:r>
            </a:p>
            <a:p>
              <a:pPr algn="r" eaLnBrk="1" hangingPunct="1">
                <a:spcBef>
                  <a:spcPts val="0"/>
                </a:spcBef>
                <a:spcAft>
                  <a:spcPts val="24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2. </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Indsæt det ønskede billede</a:t>
              </a:r>
            </a:p>
            <a:p>
              <a:pPr algn="r" eaLnBrk="1" hangingPunct="1">
                <a:spcBef>
                  <a:spcPts val="0"/>
                </a:spcBef>
                <a:spcAft>
                  <a:spcPts val="24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3. </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Klik </a:t>
              </a: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Beskær </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for at ændre</a:t>
              </a:r>
            </a:p>
            <a:p>
              <a:pPr algn="r" eaLnBrk="1" hangingPunct="1">
                <a:spcBef>
                  <a:spcPts val="0"/>
                </a:spcBef>
                <a:spcAft>
                  <a:spcPts val="240"/>
                </a:spcAft>
                <a:buFontTx/>
                <a:buNone/>
                <a:defRPr/>
              </a:pP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billedets fokus/størrelse</a:t>
              </a:r>
            </a:p>
            <a:p>
              <a:pPr algn="r" eaLnBrk="1" hangingPunct="1">
                <a:spcBef>
                  <a:spcPct val="0"/>
                </a:spcBef>
                <a:spcAft>
                  <a:spcPts val="240"/>
                </a:spcAft>
                <a:buFontTx/>
                <a:buNone/>
                <a:defRPr/>
              </a:pPr>
              <a:endPar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eaLnBrk="1" hangingPunct="1">
                <a:spcBef>
                  <a:spcPct val="0"/>
                </a:spcBef>
                <a:spcAft>
                  <a:spcPts val="240"/>
                </a:spcAft>
                <a:buFontTx/>
                <a:buNone/>
                <a:defRPr/>
              </a:pPr>
              <a:endPar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eaLnBrk="1" hangingPunct="1">
                <a:spcBef>
                  <a:spcPct val="0"/>
                </a:spcBef>
                <a:spcAft>
                  <a:spcPts val="240"/>
                </a:spcAft>
                <a:buFontTx/>
                <a:buNone/>
                <a:defRPr/>
              </a:pPr>
              <a:r>
                <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4. </a:t>
              </a:r>
              <a:r>
                <a:rPr lang="da-DK" alt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Ønsker du at skalere billedet, så hold </a:t>
              </a:r>
              <a:r>
                <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SHIFT</a:t>
              </a:r>
              <a:r>
                <a:rPr lang="da-DK" alt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-knappen nede, mens der trækkes i billedets hjørner</a:t>
              </a:r>
            </a:p>
          </p:txBody>
        </p:sp>
        <p:grpSp>
          <p:nvGrpSpPr>
            <p:cNvPr id="15" name="Gruppe 1"/>
            <p:cNvGrpSpPr>
              <a:grpSpLocks/>
            </p:cNvGrpSpPr>
            <p:nvPr/>
          </p:nvGrpSpPr>
          <p:grpSpPr bwMode="auto">
            <a:xfrm>
              <a:off x="8227557" y="5472327"/>
              <a:ext cx="331787" cy="343015"/>
              <a:chOff x="8227737" y="5472259"/>
              <a:chExt cx="331631" cy="343667"/>
            </a:xfrm>
          </p:grpSpPr>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1265" y="5472375"/>
                <a:ext cx="318103" cy="343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Rounded Rectangle 25"/>
              <p:cNvSpPr/>
              <p:nvPr/>
            </p:nvSpPr>
            <p:spPr>
              <a:xfrm>
                <a:off x="8227737" y="5472259"/>
                <a:ext cx="209451" cy="17176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sz="2000" dirty="0"/>
              </a:p>
            </p:txBody>
          </p:sp>
        </p:grpSp>
        <p:pic>
          <p:nvPicPr>
            <p:cNvPr id="1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6263" y="4688029"/>
              <a:ext cx="409575" cy="322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9" name="Pladsholder til indhold 2"/>
          <p:cNvSpPr>
            <a:spLocks noGrp="1"/>
          </p:cNvSpPr>
          <p:nvPr>
            <p:ph sz="quarter" idx="17" hasCustomPrompt="1"/>
          </p:nvPr>
        </p:nvSpPr>
        <p:spPr>
          <a:xfrm>
            <a:off x="1368425" y="1362075"/>
            <a:ext cx="7088400" cy="3340800"/>
          </a:xfrm>
        </p:spPr>
        <p:txBody>
          <a:bodyPr/>
          <a:lstStyle>
            <a:lvl1pPr>
              <a:defRPr baseline="0"/>
            </a:lvl1pPr>
          </a:lstStyle>
          <a:p>
            <a:pPr lvl="0"/>
            <a:r>
              <a:rPr lang="da-DK" dirty="0" smtClean="0"/>
              <a:t>Brødtekst 22pt skrives her, eller tabel og diagram indsættes</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20" name="Pladsholder til tekst 3"/>
          <p:cNvSpPr>
            <a:spLocks noGrp="1"/>
          </p:cNvSpPr>
          <p:nvPr>
            <p:ph type="body" sz="quarter" idx="13" hasCustomPrompt="1"/>
          </p:nvPr>
        </p:nvSpPr>
        <p:spPr>
          <a:xfrm>
            <a:off x="1371600" y="399192"/>
            <a:ext cx="7092000" cy="358444"/>
          </a:xfrm>
        </p:spPr>
        <p:txBody>
          <a:bodyPr/>
          <a:lstStyle>
            <a:lvl1pPr marL="0" indent="0">
              <a:buNone/>
              <a:defRPr lang="da-DK" sz="1200" b="1" kern="1200" dirty="0">
                <a:solidFill>
                  <a:srgbClr val="B3B3B3"/>
                </a:solidFill>
                <a:latin typeface="+mn-lt"/>
                <a:ea typeface="+mn-ea"/>
                <a:cs typeface="+mn-cs"/>
              </a:defRPr>
            </a:lvl1pPr>
          </a:lstStyle>
          <a:p>
            <a:pPr lvl="0"/>
            <a:r>
              <a:rPr lang="da-DK" dirty="0" smtClean="0"/>
              <a:t>Evt. center/afdeling/enhed skrives her</a:t>
            </a:r>
            <a:endParaRPr lang="da-DK" dirty="0"/>
          </a:p>
        </p:txBody>
      </p:sp>
      <p:sp>
        <p:nvSpPr>
          <p:cNvPr id="22" name="Tekstfelt 4"/>
          <p:cNvSpPr txBox="1"/>
          <p:nvPr userDrawn="1"/>
        </p:nvSpPr>
        <p:spPr>
          <a:xfrm>
            <a:off x="1371600" y="207098"/>
            <a:ext cx="2340260" cy="215444"/>
          </a:xfrm>
          <a:prstGeom prst="rect">
            <a:avLst/>
          </a:prstGeom>
          <a:noFill/>
        </p:spPr>
        <p:txBody>
          <a:bodyPr wrap="square" lIns="0" tIns="0" rIns="0" bIns="0" rtlCol="0">
            <a:noAutofit/>
          </a:bodyPr>
          <a:lstStyle/>
          <a:p>
            <a:r>
              <a:rPr lang="da-DK" sz="1200" b="1" noProof="0" dirty="0" smtClean="0">
                <a:solidFill>
                  <a:srgbClr val="565656"/>
                </a:solidFill>
              </a:rPr>
              <a:t>Rigshospitalet</a:t>
            </a:r>
          </a:p>
        </p:txBody>
      </p:sp>
    </p:spTree>
    <p:extLst>
      <p:ext uri="{BB962C8B-B14F-4D97-AF65-F5344CB8AC3E}">
        <p14:creationId xmlns:p14="http://schemas.microsoft.com/office/powerpoint/2010/main" val="1971862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o felter">
    <p:spTree>
      <p:nvGrpSpPr>
        <p:cNvPr id="1" name=""/>
        <p:cNvGrpSpPr/>
        <p:nvPr/>
      </p:nvGrpSpPr>
      <p:grpSpPr>
        <a:xfrm>
          <a:off x="0" y="0"/>
          <a:ext cx="0" cy="0"/>
          <a:chOff x="0" y="0"/>
          <a:chExt cx="0" cy="0"/>
        </a:xfrm>
      </p:grpSpPr>
      <p:sp>
        <p:nvSpPr>
          <p:cNvPr id="11" name="Pladsholder til tekst 1"/>
          <p:cNvSpPr>
            <a:spLocks noGrp="1"/>
          </p:cNvSpPr>
          <p:nvPr>
            <p:ph type="body" sz="quarter" idx="15" hasCustomPrompt="1"/>
          </p:nvPr>
        </p:nvSpPr>
        <p:spPr>
          <a:xfrm>
            <a:off x="1368000" y="4985492"/>
            <a:ext cx="3317874" cy="558000"/>
          </a:xfrm>
        </p:spPr>
        <p:txBody>
          <a:bodyPr/>
          <a:lstStyle>
            <a:lvl1pPr marL="0" indent="0">
              <a:lnSpc>
                <a:spcPct val="85000"/>
              </a:lnSpc>
              <a:buNone/>
              <a:defRPr sz="1400" baseline="0"/>
            </a:lvl1pPr>
            <a:lvl2pPr>
              <a:defRPr sz="1800"/>
            </a:lvl2pPr>
            <a:lvl3pPr marL="324000">
              <a:defRPr sz="1600"/>
            </a:lvl3pPr>
            <a:lvl4pPr marL="540000">
              <a:defRPr lang="da-DK" sz="1400" kern="1200" dirty="0" smtClean="0">
                <a:solidFill>
                  <a:schemeClr val="tx1"/>
                </a:solidFill>
                <a:latin typeface="+mn-lt"/>
                <a:ea typeface="+mn-ea"/>
                <a:cs typeface="+mn-cs"/>
              </a:defRPr>
            </a:lvl4pPr>
            <a:lvl5pPr marL="720000" indent="-90000">
              <a:defRPr sz="1200"/>
            </a:lvl5pPr>
          </a:lstStyle>
          <a:p>
            <a:pPr lvl="0"/>
            <a:r>
              <a:rPr lang="da-DK" dirty="0" smtClean="0"/>
              <a:t>Billedtekst 14pt i to eller max tre linjer</a:t>
            </a:r>
          </a:p>
        </p:txBody>
      </p:sp>
      <p:sp>
        <p:nvSpPr>
          <p:cNvPr id="25" name="Pladsholder til billede 2"/>
          <p:cNvSpPr>
            <a:spLocks noGrp="1"/>
          </p:cNvSpPr>
          <p:nvPr>
            <p:ph type="pic" sz="quarter" idx="16" hasCustomPrompt="1"/>
          </p:nvPr>
        </p:nvSpPr>
        <p:spPr>
          <a:xfrm>
            <a:off x="1368000" y="1366174"/>
            <a:ext cx="3317875" cy="3489649"/>
          </a:xfrm>
        </p:spPr>
        <p:txBody>
          <a:bodyPr tIns="612000" anchor="ctr" anchorCtr="0"/>
          <a:lstStyle>
            <a:lvl1pPr marL="0" indent="0" algn="ctr">
              <a:buNone/>
              <a:defRPr sz="1400" baseline="0">
                <a:solidFill>
                  <a:schemeClr val="accent6"/>
                </a:solidFill>
              </a:defRPr>
            </a:lvl1pPr>
          </a:lstStyle>
          <a:p>
            <a:r>
              <a:rPr lang="da-DK" dirty="0" smtClean="0"/>
              <a:t>Klik på ikon for at indsætte billede</a:t>
            </a:r>
            <a:endParaRPr lang="da-DK" dirty="0"/>
          </a:p>
        </p:txBody>
      </p:sp>
      <p:sp>
        <p:nvSpPr>
          <p:cNvPr id="12" name="Pladsholder til tekst 3"/>
          <p:cNvSpPr>
            <a:spLocks noGrp="1"/>
          </p:cNvSpPr>
          <p:nvPr>
            <p:ph type="body" sz="quarter" idx="19" hasCustomPrompt="1"/>
          </p:nvPr>
        </p:nvSpPr>
        <p:spPr>
          <a:xfrm>
            <a:off x="4889500" y="4985492"/>
            <a:ext cx="3564000" cy="558000"/>
          </a:xfrm>
        </p:spPr>
        <p:txBody>
          <a:bodyPr/>
          <a:lstStyle>
            <a:lvl1pPr marL="0" indent="0">
              <a:lnSpc>
                <a:spcPct val="85000"/>
              </a:lnSpc>
              <a:buNone/>
              <a:defRPr sz="1400" baseline="0"/>
            </a:lvl1pPr>
            <a:lvl2pPr>
              <a:defRPr sz="1800"/>
            </a:lvl2pPr>
            <a:lvl3pPr marL="324000">
              <a:defRPr sz="1600"/>
            </a:lvl3pPr>
            <a:lvl4pPr marL="540000">
              <a:defRPr lang="da-DK" sz="1400" kern="1200" dirty="0" smtClean="0">
                <a:solidFill>
                  <a:schemeClr val="tx1"/>
                </a:solidFill>
                <a:latin typeface="+mn-lt"/>
                <a:ea typeface="+mn-ea"/>
                <a:cs typeface="+mn-cs"/>
              </a:defRPr>
            </a:lvl4pPr>
            <a:lvl5pPr marL="720000" indent="-90000">
              <a:defRPr sz="1200"/>
            </a:lvl5pPr>
          </a:lstStyle>
          <a:p>
            <a:pPr lvl="0"/>
            <a:r>
              <a:rPr lang="da-DK" dirty="0" smtClean="0"/>
              <a:t>Billedtekst 14pt i to eller max tre linjer</a:t>
            </a:r>
          </a:p>
        </p:txBody>
      </p:sp>
      <p:sp>
        <p:nvSpPr>
          <p:cNvPr id="17" name="Pladsholder til indhold 4"/>
          <p:cNvSpPr>
            <a:spLocks noGrp="1"/>
          </p:cNvSpPr>
          <p:nvPr>
            <p:ph sz="quarter" idx="14" hasCustomPrompt="1"/>
          </p:nvPr>
        </p:nvSpPr>
        <p:spPr>
          <a:xfrm>
            <a:off x="4884806" y="1371523"/>
            <a:ext cx="3570988" cy="3488400"/>
          </a:xfrm>
        </p:spPr>
        <p:txBody>
          <a:bodyPr/>
          <a:lstStyle>
            <a:lvl1pPr marL="126000" indent="-126000">
              <a:defRPr sz="1800"/>
            </a:lvl1pPr>
            <a:lvl2pPr marL="450000" indent="-108000">
              <a:defRPr sz="1600"/>
            </a:lvl2pPr>
            <a:lvl3pPr marL="810000" indent="-108000">
              <a:defRPr sz="1400"/>
            </a:lvl3pPr>
            <a:lvl4pPr marL="1152000" indent="-90000">
              <a:defRPr sz="1200"/>
            </a:lvl4pPr>
            <a:lvl5pPr marL="1512000" indent="-90000">
              <a:defRPr sz="1000"/>
            </a:lvl5pPr>
            <a:lvl6pPr marL="1872000">
              <a:defRPr sz="1000"/>
            </a:lvl6pPr>
            <a:lvl7pPr marL="2232000">
              <a:defRPr sz="1000"/>
            </a:lvl7pPr>
            <a:lvl8pPr marL="2592000">
              <a:defRPr/>
            </a:lvl8pPr>
            <a:lvl9pPr marL="2952000">
              <a:defRPr sz="1000"/>
            </a:lvl9pPr>
          </a:lstStyle>
          <a:p>
            <a:pPr lvl="0"/>
            <a:r>
              <a:rPr lang="da-DK" dirty="0" smtClean="0"/>
              <a:t>Brødtekst 18pt skrives her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p>
          <a:p>
            <a:pPr lvl="5"/>
            <a:r>
              <a:rPr lang="da-DK" dirty="0" smtClean="0"/>
              <a:t>6 niveau</a:t>
            </a:r>
          </a:p>
          <a:p>
            <a:pPr lvl="6"/>
            <a:r>
              <a:rPr lang="da-DK" dirty="0" smtClean="0"/>
              <a:t>7 niveau</a:t>
            </a:r>
          </a:p>
          <a:p>
            <a:pPr lvl="7"/>
            <a:r>
              <a:rPr lang="da-DK" dirty="0" smtClean="0"/>
              <a:t>8 niveau</a:t>
            </a:r>
          </a:p>
          <a:p>
            <a:pPr lvl="8"/>
            <a:r>
              <a:rPr lang="da-DK" dirty="0" smtClean="0"/>
              <a:t>9 niveau</a:t>
            </a:r>
            <a:endParaRPr lang="da-DK" dirty="0"/>
          </a:p>
        </p:txBody>
      </p:sp>
      <p:sp>
        <p:nvSpPr>
          <p:cNvPr id="15" name="Pladsholder til tekst 5"/>
          <p:cNvSpPr>
            <a:spLocks noGrp="1"/>
          </p:cNvSpPr>
          <p:nvPr>
            <p:ph type="body" sz="quarter" idx="20" hasCustomPrompt="1"/>
          </p:nvPr>
        </p:nvSpPr>
        <p:spPr>
          <a:xfrm>
            <a:off x="1371600" y="399192"/>
            <a:ext cx="7092000" cy="358444"/>
          </a:xfrm>
        </p:spPr>
        <p:txBody>
          <a:bodyPr/>
          <a:lstStyle>
            <a:lvl1pPr marL="0" indent="0">
              <a:buNone/>
              <a:defRPr lang="da-DK" sz="1200" b="1" kern="1200" dirty="0">
                <a:solidFill>
                  <a:srgbClr val="B3B3B3"/>
                </a:solidFill>
                <a:latin typeface="+mn-lt"/>
                <a:ea typeface="+mn-ea"/>
                <a:cs typeface="+mn-cs"/>
              </a:defRPr>
            </a:lvl1pPr>
          </a:lstStyle>
          <a:p>
            <a:pPr lvl="0"/>
            <a:r>
              <a:rPr lang="da-DK" dirty="0" smtClean="0"/>
              <a:t>Evt. center/afdeling/enhed skrives her</a:t>
            </a:r>
            <a:endParaRPr lang="da-DK" dirty="0"/>
          </a:p>
        </p:txBody>
      </p:sp>
      <p:sp>
        <p:nvSpPr>
          <p:cNvPr id="4" name="Pladsholder til dato 3"/>
          <p:cNvSpPr>
            <a:spLocks noGrp="1"/>
          </p:cNvSpPr>
          <p:nvPr>
            <p:ph type="dt" sz="half" idx="10"/>
          </p:nvPr>
        </p:nvSpPr>
        <p:spPr/>
        <p:txBody>
          <a:bodyPr/>
          <a:lstStyle/>
          <a:p>
            <a:r>
              <a:rPr lang="da-DK" smtClean="0"/>
              <a:t>April 2017</a:t>
            </a:r>
            <a:endParaRPr lang="da-DK" dirty="0"/>
          </a:p>
        </p:txBody>
      </p:sp>
      <p:sp>
        <p:nvSpPr>
          <p:cNvPr id="5" name="Pladsholder til sidefod 4"/>
          <p:cNvSpPr>
            <a:spLocks noGrp="1"/>
          </p:cNvSpPr>
          <p:nvPr>
            <p:ph type="ftr" sz="quarter" idx="11"/>
          </p:nvPr>
        </p:nvSpPr>
        <p:spPr/>
        <p:txBody>
          <a:bodyPr/>
          <a:lstStyle/>
          <a:p>
            <a:r>
              <a:rPr lang="da-DK" smtClean="0"/>
              <a:t>Depressionspakken - udkast</a:t>
            </a:r>
            <a:endParaRPr lang="da-DK" dirty="0"/>
          </a:p>
        </p:txBody>
      </p:sp>
      <p:sp>
        <p:nvSpPr>
          <p:cNvPr id="6" name="Pladsholder til diasnummer 5"/>
          <p:cNvSpPr>
            <a:spLocks noGrp="1"/>
          </p:cNvSpPr>
          <p:nvPr>
            <p:ph type="sldNum" sz="quarter" idx="12"/>
          </p:nvPr>
        </p:nvSpPr>
        <p:spPr/>
        <p:txBody>
          <a:bodyPr/>
          <a:lstStyle/>
          <a:p>
            <a:fld id="{667EC89C-17A0-4E64-A6D2-B825673CEEDF}" type="slidenum">
              <a:rPr lang="da-DK" smtClean="0"/>
              <a:t>‹nr.›</a:t>
            </a:fld>
            <a:endParaRPr lang="da-DK" dirty="0"/>
          </a:p>
        </p:txBody>
      </p:sp>
      <p:grpSp>
        <p:nvGrpSpPr>
          <p:cNvPr id="18" name="Gruppe 17"/>
          <p:cNvGrpSpPr>
            <a:grpSpLocks/>
          </p:cNvGrpSpPr>
          <p:nvPr userDrawn="1"/>
        </p:nvGrpSpPr>
        <p:grpSpPr bwMode="auto">
          <a:xfrm>
            <a:off x="-2186217" y="1362269"/>
            <a:ext cx="2032000" cy="2211833"/>
            <a:chOff x="6573838" y="3603625"/>
            <a:chExt cx="2032000" cy="2211717"/>
          </a:xfrm>
        </p:grpSpPr>
        <p:sp>
          <p:nvSpPr>
            <p:cNvPr id="19" name="TextBox 12"/>
            <p:cNvSpPr txBox="1">
              <a:spLocks noChangeArrowheads="1"/>
            </p:cNvSpPr>
            <p:nvPr/>
          </p:nvSpPr>
          <p:spPr bwMode="auto">
            <a:xfrm>
              <a:off x="6573838" y="3603625"/>
              <a:ext cx="2032000" cy="1841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ts val="0"/>
                </a:spcBef>
                <a:spcAft>
                  <a:spcPts val="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Indsæt billede</a:t>
              </a:r>
            </a:p>
            <a:p>
              <a:pPr algn="r" eaLnBrk="1" hangingPunct="1">
                <a:spcBef>
                  <a:spcPts val="0"/>
                </a:spcBef>
                <a:spcAft>
                  <a:spcPts val="24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1.</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 Klik på det lille billede-indsættelsesikon i midten</a:t>
              </a:r>
            </a:p>
            <a:p>
              <a:pPr algn="r" eaLnBrk="1" hangingPunct="1">
                <a:spcBef>
                  <a:spcPts val="0"/>
                </a:spcBef>
                <a:spcAft>
                  <a:spcPts val="240"/>
                </a:spcAft>
                <a:buFontTx/>
                <a:buNone/>
                <a:defRPr/>
              </a:pP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af pladsholderen</a:t>
              </a:r>
            </a:p>
            <a:p>
              <a:pPr algn="r" eaLnBrk="1" hangingPunct="1">
                <a:spcBef>
                  <a:spcPts val="0"/>
                </a:spcBef>
                <a:spcAft>
                  <a:spcPts val="24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2. </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Indsæt det ønskede billede</a:t>
              </a:r>
            </a:p>
            <a:p>
              <a:pPr algn="r" eaLnBrk="1" hangingPunct="1">
                <a:spcBef>
                  <a:spcPts val="0"/>
                </a:spcBef>
                <a:spcAft>
                  <a:spcPts val="24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3. </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Klik </a:t>
              </a: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Beskær </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for at ændre</a:t>
              </a:r>
            </a:p>
            <a:p>
              <a:pPr algn="r" eaLnBrk="1" hangingPunct="1">
                <a:spcBef>
                  <a:spcPts val="0"/>
                </a:spcBef>
                <a:spcAft>
                  <a:spcPts val="240"/>
                </a:spcAft>
                <a:buFontTx/>
                <a:buNone/>
                <a:defRPr/>
              </a:pP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billedets fokus/størrelse</a:t>
              </a:r>
            </a:p>
            <a:p>
              <a:pPr algn="r" eaLnBrk="1" hangingPunct="1">
                <a:spcBef>
                  <a:spcPct val="0"/>
                </a:spcBef>
                <a:spcAft>
                  <a:spcPts val="240"/>
                </a:spcAft>
                <a:buFontTx/>
                <a:buNone/>
                <a:defRPr/>
              </a:pPr>
              <a:endPar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eaLnBrk="1" hangingPunct="1">
                <a:spcBef>
                  <a:spcPct val="0"/>
                </a:spcBef>
                <a:spcAft>
                  <a:spcPts val="240"/>
                </a:spcAft>
                <a:buFontTx/>
                <a:buNone/>
                <a:defRPr/>
              </a:pPr>
              <a:endPar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eaLnBrk="1" hangingPunct="1">
                <a:spcBef>
                  <a:spcPct val="0"/>
                </a:spcBef>
                <a:spcAft>
                  <a:spcPts val="240"/>
                </a:spcAft>
                <a:buFontTx/>
                <a:buNone/>
                <a:defRPr/>
              </a:pPr>
              <a:r>
                <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4. </a:t>
              </a:r>
              <a:r>
                <a:rPr lang="da-DK" alt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Ønsker du at skalere billedet, så hold </a:t>
              </a:r>
              <a:r>
                <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SHIFT</a:t>
              </a:r>
              <a:r>
                <a:rPr lang="da-DK" alt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-knappen nede, mens der trækkes i billedets hjørner</a:t>
              </a:r>
            </a:p>
          </p:txBody>
        </p:sp>
        <p:grpSp>
          <p:nvGrpSpPr>
            <p:cNvPr id="20" name="Gruppe 1"/>
            <p:cNvGrpSpPr>
              <a:grpSpLocks/>
            </p:cNvGrpSpPr>
            <p:nvPr/>
          </p:nvGrpSpPr>
          <p:grpSpPr bwMode="auto">
            <a:xfrm>
              <a:off x="8227557" y="5472327"/>
              <a:ext cx="331787" cy="343015"/>
              <a:chOff x="8227737" y="5472259"/>
              <a:chExt cx="331631" cy="343667"/>
            </a:xfrm>
          </p:grpSpPr>
          <p:pic>
            <p:nvPicPr>
              <p:cNvPr id="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1265" y="5472375"/>
                <a:ext cx="318103" cy="343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Rounded Rectangle 25"/>
              <p:cNvSpPr/>
              <p:nvPr/>
            </p:nvSpPr>
            <p:spPr>
              <a:xfrm>
                <a:off x="8227737" y="5472259"/>
                <a:ext cx="209451" cy="17176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sz="2000" dirty="0"/>
              </a:p>
            </p:txBody>
          </p:sp>
        </p:grpSp>
        <p:pic>
          <p:nvPicPr>
            <p:cNvPr id="2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6263" y="4688029"/>
              <a:ext cx="409575" cy="322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4" name="Tekstfelt 4"/>
          <p:cNvSpPr txBox="1"/>
          <p:nvPr userDrawn="1"/>
        </p:nvSpPr>
        <p:spPr>
          <a:xfrm>
            <a:off x="1371600" y="207098"/>
            <a:ext cx="2340260" cy="215444"/>
          </a:xfrm>
          <a:prstGeom prst="rect">
            <a:avLst/>
          </a:prstGeom>
          <a:noFill/>
        </p:spPr>
        <p:txBody>
          <a:bodyPr wrap="square" lIns="0" tIns="0" rIns="0" bIns="0" rtlCol="0">
            <a:noAutofit/>
          </a:bodyPr>
          <a:lstStyle/>
          <a:p>
            <a:r>
              <a:rPr lang="da-DK" sz="1200" b="1" noProof="0" dirty="0" smtClean="0">
                <a:solidFill>
                  <a:srgbClr val="565656"/>
                </a:solidFill>
              </a:rPr>
              <a:t>Rigshospitalet</a:t>
            </a:r>
          </a:p>
        </p:txBody>
      </p:sp>
    </p:spTree>
    <p:extLst>
      <p:ext uri="{BB962C8B-B14F-4D97-AF65-F5344CB8AC3E}">
        <p14:creationId xmlns:p14="http://schemas.microsoft.com/office/powerpoint/2010/main" val="15285674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elt &amp; tekstspalt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368000" y="908719"/>
            <a:ext cx="7091788" cy="1125943"/>
          </a:xfrm>
        </p:spPr>
        <p:txBody>
          <a:bodyPr/>
          <a:lstStyle/>
          <a:p>
            <a:r>
              <a:rPr lang="da-DK" dirty="0" smtClean="0"/>
              <a:t>Overskrift 27pt i to eller flere linjer </a:t>
            </a:r>
            <a:br>
              <a:rPr lang="da-DK" dirty="0" smtClean="0"/>
            </a:br>
            <a:r>
              <a:rPr lang="da-DK" dirty="0" smtClean="0"/>
              <a:t>teksten vokser opad</a:t>
            </a:r>
            <a:endParaRPr lang="da-DK" dirty="0"/>
          </a:p>
        </p:txBody>
      </p:sp>
      <p:sp>
        <p:nvSpPr>
          <p:cNvPr id="4" name="Pladsholder til dato 3"/>
          <p:cNvSpPr>
            <a:spLocks noGrp="1"/>
          </p:cNvSpPr>
          <p:nvPr>
            <p:ph type="dt" sz="half" idx="10"/>
          </p:nvPr>
        </p:nvSpPr>
        <p:spPr/>
        <p:txBody>
          <a:bodyPr/>
          <a:lstStyle/>
          <a:p>
            <a:r>
              <a:rPr lang="da-DK" smtClean="0"/>
              <a:t>April 2017</a:t>
            </a:r>
            <a:endParaRPr lang="da-DK" dirty="0"/>
          </a:p>
        </p:txBody>
      </p:sp>
      <p:sp>
        <p:nvSpPr>
          <p:cNvPr id="5" name="Pladsholder til sidefod 4"/>
          <p:cNvSpPr>
            <a:spLocks noGrp="1"/>
          </p:cNvSpPr>
          <p:nvPr>
            <p:ph type="ftr" sz="quarter" idx="11"/>
          </p:nvPr>
        </p:nvSpPr>
        <p:spPr/>
        <p:txBody>
          <a:bodyPr/>
          <a:lstStyle/>
          <a:p>
            <a:r>
              <a:rPr lang="da-DK" smtClean="0"/>
              <a:t>Depressionspakken - udkast</a:t>
            </a:r>
            <a:endParaRPr lang="da-DK" dirty="0"/>
          </a:p>
        </p:txBody>
      </p:sp>
      <p:sp>
        <p:nvSpPr>
          <p:cNvPr id="6" name="Pladsholder til diasnummer 5"/>
          <p:cNvSpPr>
            <a:spLocks noGrp="1"/>
          </p:cNvSpPr>
          <p:nvPr>
            <p:ph type="sldNum" sz="quarter" idx="12"/>
          </p:nvPr>
        </p:nvSpPr>
        <p:spPr/>
        <p:txBody>
          <a:bodyPr/>
          <a:lstStyle/>
          <a:p>
            <a:fld id="{667EC89C-17A0-4E64-A6D2-B825673CEEDF}" type="slidenum">
              <a:rPr lang="da-DK" smtClean="0"/>
              <a:t>‹nr.›</a:t>
            </a:fld>
            <a:endParaRPr lang="da-DK" dirty="0"/>
          </a:p>
        </p:txBody>
      </p:sp>
      <p:grpSp>
        <p:nvGrpSpPr>
          <p:cNvPr id="17" name="Gruppe 16"/>
          <p:cNvGrpSpPr>
            <a:grpSpLocks/>
          </p:cNvGrpSpPr>
          <p:nvPr userDrawn="1"/>
        </p:nvGrpSpPr>
        <p:grpSpPr bwMode="auto">
          <a:xfrm>
            <a:off x="-2186217" y="2328863"/>
            <a:ext cx="2032000" cy="2211833"/>
            <a:chOff x="6573838" y="3603625"/>
            <a:chExt cx="2032000" cy="2211717"/>
          </a:xfrm>
        </p:grpSpPr>
        <p:sp>
          <p:nvSpPr>
            <p:cNvPr id="18" name="TextBox 12"/>
            <p:cNvSpPr txBox="1">
              <a:spLocks noChangeArrowheads="1"/>
            </p:cNvSpPr>
            <p:nvPr/>
          </p:nvSpPr>
          <p:spPr bwMode="auto">
            <a:xfrm>
              <a:off x="6573838" y="3603625"/>
              <a:ext cx="2032000" cy="1841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ts val="0"/>
                </a:spcBef>
                <a:spcAft>
                  <a:spcPts val="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Indsæt billede</a:t>
              </a:r>
            </a:p>
            <a:p>
              <a:pPr algn="r" eaLnBrk="1" hangingPunct="1">
                <a:spcBef>
                  <a:spcPts val="0"/>
                </a:spcBef>
                <a:spcAft>
                  <a:spcPts val="24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1.</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 Klik på det lille billede-indsættelsesikon i midten</a:t>
              </a:r>
            </a:p>
            <a:p>
              <a:pPr algn="r" eaLnBrk="1" hangingPunct="1">
                <a:spcBef>
                  <a:spcPts val="0"/>
                </a:spcBef>
                <a:spcAft>
                  <a:spcPts val="240"/>
                </a:spcAft>
                <a:buFontTx/>
                <a:buNone/>
                <a:defRPr/>
              </a:pP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af pladsholderen</a:t>
              </a:r>
            </a:p>
            <a:p>
              <a:pPr algn="r" eaLnBrk="1" hangingPunct="1">
                <a:spcBef>
                  <a:spcPts val="0"/>
                </a:spcBef>
                <a:spcAft>
                  <a:spcPts val="24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2. </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Indsæt det ønskede billede</a:t>
              </a:r>
            </a:p>
            <a:p>
              <a:pPr algn="r" eaLnBrk="1" hangingPunct="1">
                <a:spcBef>
                  <a:spcPts val="0"/>
                </a:spcBef>
                <a:spcAft>
                  <a:spcPts val="240"/>
                </a:spcAft>
                <a:buFontTx/>
                <a:buNone/>
                <a:defRPr/>
              </a:pP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3. </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Klik </a:t>
              </a:r>
              <a:r>
                <a:rPr 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Beskær </a:t>
              </a: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for at ændre</a:t>
              </a:r>
            </a:p>
            <a:p>
              <a:pPr algn="r" eaLnBrk="1" hangingPunct="1">
                <a:spcBef>
                  <a:spcPts val="0"/>
                </a:spcBef>
                <a:spcAft>
                  <a:spcPts val="240"/>
                </a:spcAft>
                <a:buFontTx/>
                <a:buNone/>
                <a:defRPr/>
              </a:pPr>
              <a:r>
                <a:rPr 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billedets fokus/størrelse</a:t>
              </a:r>
            </a:p>
            <a:p>
              <a:pPr algn="r" eaLnBrk="1" hangingPunct="1">
                <a:spcBef>
                  <a:spcPct val="0"/>
                </a:spcBef>
                <a:spcAft>
                  <a:spcPts val="240"/>
                </a:spcAft>
                <a:buFontTx/>
                <a:buNone/>
                <a:defRPr/>
              </a:pPr>
              <a:endPar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eaLnBrk="1" hangingPunct="1">
                <a:spcBef>
                  <a:spcPct val="0"/>
                </a:spcBef>
                <a:spcAft>
                  <a:spcPts val="240"/>
                </a:spcAft>
                <a:buFontTx/>
                <a:buNone/>
                <a:defRPr/>
              </a:pPr>
              <a:endPar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endParaRPr>
            </a:p>
            <a:p>
              <a:pPr algn="r" eaLnBrk="1" hangingPunct="1">
                <a:spcBef>
                  <a:spcPct val="0"/>
                </a:spcBef>
                <a:spcAft>
                  <a:spcPts val="240"/>
                </a:spcAft>
                <a:buFontTx/>
                <a:buNone/>
                <a:defRPr/>
              </a:pPr>
              <a:r>
                <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4. </a:t>
              </a:r>
              <a:r>
                <a:rPr lang="da-DK" alt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Ønsker du at skalere billedet, så hold </a:t>
              </a:r>
              <a:r>
                <a:rPr lang="da-DK" altLang="da-DK" sz="900" b="1"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SHIFT</a:t>
              </a:r>
              <a:r>
                <a:rPr lang="da-DK" altLang="da-DK" sz="900" noProof="1" smtClean="0">
                  <a:solidFill>
                    <a:schemeClr val="bg1">
                      <a:lumMod val="50000"/>
                    </a:schemeClr>
                  </a:solidFill>
                  <a:latin typeface="Arial" panose="020B0604020202020204" pitchFamily="34" charset="0"/>
                  <a:ea typeface="Verdana" panose="020B0604030504040204" pitchFamily="34" charset="0"/>
                  <a:cs typeface="Arial" panose="020B0604020202020204" pitchFamily="34" charset="0"/>
                </a:rPr>
                <a:t>-knappen nede, mens der trækkes i billedets hjørner</a:t>
              </a:r>
            </a:p>
          </p:txBody>
        </p:sp>
        <p:grpSp>
          <p:nvGrpSpPr>
            <p:cNvPr id="19" name="Gruppe 1"/>
            <p:cNvGrpSpPr>
              <a:grpSpLocks/>
            </p:cNvGrpSpPr>
            <p:nvPr/>
          </p:nvGrpSpPr>
          <p:grpSpPr bwMode="auto">
            <a:xfrm>
              <a:off x="8227557" y="5472327"/>
              <a:ext cx="331787" cy="343015"/>
              <a:chOff x="8227737" y="5472259"/>
              <a:chExt cx="331631" cy="343667"/>
            </a:xfrm>
          </p:grpSpPr>
          <p:pic>
            <p:nvPicPr>
              <p:cNvPr id="2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1265" y="5472375"/>
                <a:ext cx="318103" cy="343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Rounded Rectangle 25"/>
              <p:cNvSpPr/>
              <p:nvPr/>
            </p:nvSpPr>
            <p:spPr>
              <a:xfrm>
                <a:off x="8227737" y="5472259"/>
                <a:ext cx="209451" cy="17176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sz="2000" dirty="0"/>
              </a:p>
            </p:txBody>
          </p:sp>
        </p:grpSp>
        <p:pic>
          <p:nvPicPr>
            <p:cNvPr id="2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6263" y="4688029"/>
              <a:ext cx="409575" cy="322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Pladsholder til tekst 1"/>
          <p:cNvSpPr>
            <a:spLocks noGrp="1"/>
          </p:cNvSpPr>
          <p:nvPr>
            <p:ph type="body" sz="quarter" idx="15" hasCustomPrompt="1"/>
          </p:nvPr>
        </p:nvSpPr>
        <p:spPr>
          <a:xfrm>
            <a:off x="1371600" y="4931361"/>
            <a:ext cx="3317874" cy="556627"/>
          </a:xfrm>
        </p:spPr>
        <p:txBody>
          <a:bodyPr/>
          <a:lstStyle>
            <a:lvl1pPr marL="0" indent="0">
              <a:lnSpc>
                <a:spcPct val="85000"/>
              </a:lnSpc>
              <a:buNone/>
              <a:defRPr sz="1400" baseline="0"/>
            </a:lvl1pPr>
            <a:lvl2pPr>
              <a:defRPr sz="1800"/>
            </a:lvl2pPr>
            <a:lvl3pPr marL="324000">
              <a:defRPr sz="1600"/>
            </a:lvl3pPr>
            <a:lvl4pPr marL="540000">
              <a:defRPr lang="da-DK" sz="1400" kern="1200" dirty="0" smtClean="0">
                <a:solidFill>
                  <a:schemeClr val="tx1"/>
                </a:solidFill>
                <a:latin typeface="+mn-lt"/>
                <a:ea typeface="+mn-ea"/>
                <a:cs typeface="+mn-cs"/>
              </a:defRPr>
            </a:lvl4pPr>
            <a:lvl5pPr marL="720000" indent="-90000">
              <a:defRPr sz="1200"/>
            </a:lvl5pPr>
          </a:lstStyle>
          <a:p>
            <a:pPr lvl="0"/>
            <a:r>
              <a:rPr lang="da-DK" dirty="0" smtClean="0"/>
              <a:t>Billedtekst 14pt i to eller max tre linjer</a:t>
            </a:r>
          </a:p>
        </p:txBody>
      </p:sp>
      <p:sp>
        <p:nvSpPr>
          <p:cNvPr id="28" name="Pladsholder til billede 2"/>
          <p:cNvSpPr>
            <a:spLocks noGrp="1"/>
          </p:cNvSpPr>
          <p:nvPr>
            <p:ph type="pic" sz="quarter" idx="17" hasCustomPrompt="1"/>
          </p:nvPr>
        </p:nvSpPr>
        <p:spPr>
          <a:xfrm>
            <a:off x="1368000" y="2328862"/>
            <a:ext cx="3319200" cy="2476561"/>
          </a:xfrm>
        </p:spPr>
        <p:txBody>
          <a:bodyPr tIns="612000" anchor="ctr" anchorCtr="0"/>
          <a:lstStyle>
            <a:lvl1pPr marL="0" indent="0" algn="ctr">
              <a:buNone/>
              <a:defRPr sz="1400" baseline="0">
                <a:solidFill>
                  <a:schemeClr val="accent6"/>
                </a:solidFill>
              </a:defRPr>
            </a:lvl1pPr>
          </a:lstStyle>
          <a:p>
            <a:r>
              <a:rPr lang="da-DK" dirty="0" smtClean="0"/>
              <a:t>Klik på ikon for at indsætte billede</a:t>
            </a:r>
            <a:endParaRPr lang="da-DK" dirty="0"/>
          </a:p>
        </p:txBody>
      </p:sp>
      <p:sp>
        <p:nvSpPr>
          <p:cNvPr id="24" name="Pladsholder til indhold 3"/>
          <p:cNvSpPr>
            <a:spLocks noGrp="1"/>
          </p:cNvSpPr>
          <p:nvPr>
            <p:ph sz="quarter" idx="14" hasCustomPrompt="1"/>
          </p:nvPr>
        </p:nvSpPr>
        <p:spPr>
          <a:xfrm>
            <a:off x="4888800" y="2327275"/>
            <a:ext cx="3570988" cy="3160713"/>
          </a:xfrm>
        </p:spPr>
        <p:txBody>
          <a:bodyPr/>
          <a:lstStyle>
            <a:lvl1pPr marL="126000" indent="-126000">
              <a:defRPr sz="1800"/>
            </a:lvl1pPr>
            <a:lvl2pPr marL="450000" indent="-108000">
              <a:defRPr sz="1600"/>
            </a:lvl2pPr>
            <a:lvl3pPr marL="810000" indent="-108000">
              <a:defRPr sz="1400"/>
            </a:lvl3pPr>
            <a:lvl4pPr marL="1152000" indent="-90000">
              <a:defRPr sz="1200"/>
            </a:lvl4pPr>
            <a:lvl5pPr marL="1512000" indent="-90000">
              <a:defRPr sz="1000"/>
            </a:lvl5pPr>
            <a:lvl6pPr marL="1872000">
              <a:defRPr sz="1000"/>
            </a:lvl6pPr>
            <a:lvl7pPr marL="2232000">
              <a:defRPr sz="1000"/>
            </a:lvl7pPr>
            <a:lvl8pPr marL="2592000">
              <a:defRPr/>
            </a:lvl8pPr>
            <a:lvl9pPr marL="2952000">
              <a:defRPr sz="1000"/>
            </a:lvl9pPr>
          </a:lstStyle>
          <a:p>
            <a:pPr lvl="0"/>
            <a:r>
              <a:rPr lang="da-DK" dirty="0" smtClean="0"/>
              <a:t>Brødtekst 18pt skrives her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p>
          <a:p>
            <a:pPr lvl="5"/>
            <a:r>
              <a:rPr lang="da-DK" dirty="0" smtClean="0"/>
              <a:t>6 niveau</a:t>
            </a:r>
          </a:p>
          <a:p>
            <a:pPr lvl="6"/>
            <a:r>
              <a:rPr lang="da-DK" dirty="0" smtClean="0"/>
              <a:t>7 niveau</a:t>
            </a:r>
          </a:p>
          <a:p>
            <a:pPr lvl="7"/>
            <a:r>
              <a:rPr lang="da-DK" dirty="0" smtClean="0"/>
              <a:t>8 niveau</a:t>
            </a:r>
          </a:p>
          <a:p>
            <a:pPr lvl="8"/>
            <a:r>
              <a:rPr lang="da-DK" dirty="0" smtClean="0"/>
              <a:t>9 niveau</a:t>
            </a:r>
            <a:endParaRPr lang="da-DK" dirty="0"/>
          </a:p>
        </p:txBody>
      </p:sp>
      <p:sp>
        <p:nvSpPr>
          <p:cNvPr id="15" name="Pladsholder til tekst 3"/>
          <p:cNvSpPr>
            <a:spLocks noGrp="1"/>
          </p:cNvSpPr>
          <p:nvPr>
            <p:ph type="body" sz="quarter" idx="18" hasCustomPrompt="1"/>
          </p:nvPr>
        </p:nvSpPr>
        <p:spPr>
          <a:xfrm>
            <a:off x="1371600" y="399192"/>
            <a:ext cx="7092000" cy="358444"/>
          </a:xfrm>
        </p:spPr>
        <p:txBody>
          <a:bodyPr/>
          <a:lstStyle>
            <a:lvl1pPr marL="0" indent="0">
              <a:buNone/>
              <a:defRPr lang="da-DK" sz="1200" b="1" kern="1200" dirty="0">
                <a:solidFill>
                  <a:srgbClr val="B3B3B3"/>
                </a:solidFill>
                <a:latin typeface="+mn-lt"/>
                <a:ea typeface="+mn-ea"/>
                <a:cs typeface="+mn-cs"/>
              </a:defRPr>
            </a:lvl1pPr>
          </a:lstStyle>
          <a:p>
            <a:pPr lvl="0"/>
            <a:r>
              <a:rPr lang="da-DK" dirty="0" smtClean="0"/>
              <a:t>Evt. center/afdeling/enhed skrives her</a:t>
            </a:r>
            <a:endParaRPr lang="da-DK" dirty="0"/>
          </a:p>
        </p:txBody>
      </p:sp>
      <p:sp>
        <p:nvSpPr>
          <p:cNvPr id="23" name="Tekstfelt 4"/>
          <p:cNvSpPr txBox="1"/>
          <p:nvPr userDrawn="1"/>
        </p:nvSpPr>
        <p:spPr>
          <a:xfrm>
            <a:off x="1371600" y="207098"/>
            <a:ext cx="2340260" cy="215444"/>
          </a:xfrm>
          <a:prstGeom prst="rect">
            <a:avLst/>
          </a:prstGeom>
          <a:noFill/>
        </p:spPr>
        <p:txBody>
          <a:bodyPr wrap="square" lIns="0" tIns="0" rIns="0" bIns="0" rtlCol="0">
            <a:noAutofit/>
          </a:bodyPr>
          <a:lstStyle/>
          <a:p>
            <a:r>
              <a:rPr lang="da-DK" sz="1200" b="1" noProof="0" dirty="0" smtClean="0">
                <a:solidFill>
                  <a:srgbClr val="565656"/>
                </a:solidFill>
              </a:rPr>
              <a:t>Rigshospitalet</a:t>
            </a:r>
          </a:p>
        </p:txBody>
      </p:sp>
    </p:spTree>
    <p:extLst>
      <p:ext uri="{BB962C8B-B14F-4D97-AF65-F5344CB8AC3E}">
        <p14:creationId xmlns:p14="http://schemas.microsoft.com/office/powerpoint/2010/main" val="35173872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fsnit start">
    <p:spTree>
      <p:nvGrpSpPr>
        <p:cNvPr id="1" name=""/>
        <p:cNvGrpSpPr/>
        <p:nvPr/>
      </p:nvGrpSpPr>
      <p:grpSpPr>
        <a:xfrm>
          <a:off x="0" y="0"/>
          <a:ext cx="0" cy="0"/>
          <a:chOff x="0" y="0"/>
          <a:chExt cx="0" cy="0"/>
        </a:xfrm>
      </p:grpSpPr>
      <p:sp>
        <p:nvSpPr>
          <p:cNvPr id="21" name="Hvid dæk boks"/>
          <p:cNvSpPr/>
          <p:nvPr userDrawn="1"/>
        </p:nvSpPr>
        <p:spPr>
          <a:xfrm>
            <a:off x="0" y="0"/>
            <a:ext cx="9144000" cy="685800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da-DK" dirty="0" smtClean="0"/>
          </a:p>
        </p:txBody>
      </p:sp>
      <p:sp>
        <p:nvSpPr>
          <p:cNvPr id="12" name="Rektangel 11"/>
          <p:cNvSpPr/>
          <p:nvPr userDrawn="1"/>
        </p:nvSpPr>
        <p:spPr>
          <a:xfrm>
            <a:off x="0" y="0"/>
            <a:ext cx="683568" cy="20381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3" name="Rektangel 12"/>
          <p:cNvSpPr/>
          <p:nvPr userDrawn="1"/>
        </p:nvSpPr>
        <p:spPr>
          <a:xfrm>
            <a:off x="0" y="2038350"/>
            <a:ext cx="683568" cy="4819847"/>
          </a:xfrm>
          <a:prstGeom prst="rect">
            <a:avLst/>
          </a:prstGeom>
          <a:solidFill>
            <a:srgbClr val="1F4A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8" name="Titel 1"/>
          <p:cNvSpPr>
            <a:spLocks noGrp="1"/>
          </p:cNvSpPr>
          <p:nvPr>
            <p:ph type="title" hasCustomPrompt="1"/>
          </p:nvPr>
        </p:nvSpPr>
        <p:spPr>
          <a:xfrm>
            <a:off x="1371600" y="2708920"/>
            <a:ext cx="7086600" cy="2775893"/>
          </a:xfrm>
        </p:spPr>
        <p:txBody>
          <a:bodyPr anchor="t" anchorCtr="0"/>
          <a:lstStyle>
            <a:lvl1pPr>
              <a:defRPr sz="3700">
                <a:solidFill>
                  <a:schemeClr val="tx2"/>
                </a:solidFill>
              </a:defRPr>
            </a:lvl1pPr>
          </a:lstStyle>
          <a:p>
            <a:r>
              <a:rPr lang="da-DK" dirty="0" smtClean="0"/>
              <a:t>Overskrift 37pt skrives her</a:t>
            </a:r>
            <a:br>
              <a:rPr lang="da-DK" dirty="0" smtClean="0"/>
            </a:br>
            <a:r>
              <a:rPr lang="da-DK" dirty="0" smtClean="0"/>
              <a:t>i to eller flere linjer</a:t>
            </a:r>
            <a:endParaRPr lang="da-DK" dirty="0"/>
          </a:p>
        </p:txBody>
      </p:sp>
      <p:sp>
        <p:nvSpPr>
          <p:cNvPr id="4" name="Pladsholder til dato 3"/>
          <p:cNvSpPr>
            <a:spLocks noGrp="1"/>
          </p:cNvSpPr>
          <p:nvPr>
            <p:ph type="dt" sz="half" idx="10"/>
          </p:nvPr>
        </p:nvSpPr>
        <p:spPr/>
        <p:txBody>
          <a:bodyPr/>
          <a:lstStyle>
            <a:lvl1pPr>
              <a:defRPr>
                <a:solidFill>
                  <a:schemeClr val="tx1"/>
                </a:solidFill>
              </a:defRPr>
            </a:lvl1pPr>
          </a:lstStyle>
          <a:p>
            <a:r>
              <a:rPr lang="da-DK" noProof="0" smtClean="0"/>
              <a:t>April 2017</a:t>
            </a:r>
            <a:endParaRPr lang="da-DK" noProof="0" dirty="0"/>
          </a:p>
        </p:txBody>
      </p:sp>
      <p:sp>
        <p:nvSpPr>
          <p:cNvPr id="5" name="Pladsholder til sidefod 4"/>
          <p:cNvSpPr>
            <a:spLocks noGrp="1"/>
          </p:cNvSpPr>
          <p:nvPr>
            <p:ph type="ftr" sz="quarter" idx="11"/>
          </p:nvPr>
        </p:nvSpPr>
        <p:spPr/>
        <p:txBody>
          <a:bodyPr/>
          <a:lstStyle>
            <a:lvl1pPr>
              <a:defRPr>
                <a:solidFill>
                  <a:schemeClr val="tx1"/>
                </a:solidFill>
              </a:defRPr>
            </a:lvl1pPr>
          </a:lstStyle>
          <a:p>
            <a:r>
              <a:rPr lang="da-DK" smtClean="0"/>
              <a:t>Depressionspakken - udkast</a:t>
            </a:r>
            <a:endParaRPr lang="da-DK" dirty="0"/>
          </a:p>
        </p:txBody>
      </p:sp>
      <p:sp>
        <p:nvSpPr>
          <p:cNvPr id="6" name="Pladsholder til diasnummer 5"/>
          <p:cNvSpPr>
            <a:spLocks noGrp="1"/>
          </p:cNvSpPr>
          <p:nvPr>
            <p:ph type="sldNum" sz="quarter" idx="12"/>
          </p:nvPr>
        </p:nvSpPr>
        <p:spPr/>
        <p:txBody>
          <a:bodyPr/>
          <a:lstStyle>
            <a:lvl1pPr>
              <a:defRPr>
                <a:solidFill>
                  <a:schemeClr val="tx1"/>
                </a:solidFill>
              </a:defRPr>
            </a:lvl1pPr>
          </a:lstStyle>
          <a:p>
            <a:fld id="{667EC89C-17A0-4E64-A6D2-B825673CEEDF}" type="slidenum">
              <a:rPr lang="da-DK" smtClean="0"/>
              <a:pPr/>
              <a:t>‹nr.›</a:t>
            </a:fld>
            <a:endParaRPr lang="da-DK" dirty="0"/>
          </a:p>
        </p:txBody>
      </p:sp>
      <p:sp>
        <p:nvSpPr>
          <p:cNvPr id="17" name="Pladsholder til tekst 3"/>
          <p:cNvSpPr>
            <a:spLocks noGrp="1"/>
          </p:cNvSpPr>
          <p:nvPr>
            <p:ph type="body" sz="quarter" idx="13" hasCustomPrompt="1"/>
          </p:nvPr>
        </p:nvSpPr>
        <p:spPr>
          <a:xfrm>
            <a:off x="1371600" y="399192"/>
            <a:ext cx="7092000" cy="358444"/>
          </a:xfrm>
        </p:spPr>
        <p:txBody>
          <a:bodyPr/>
          <a:lstStyle>
            <a:lvl1pPr marL="0" indent="0">
              <a:buNone/>
              <a:defRPr lang="da-DK" sz="1200" b="1" kern="1200" dirty="0">
                <a:solidFill>
                  <a:srgbClr val="B3B3B3"/>
                </a:solidFill>
                <a:latin typeface="+mn-lt"/>
                <a:ea typeface="+mn-ea"/>
                <a:cs typeface="+mn-cs"/>
              </a:defRPr>
            </a:lvl1pPr>
          </a:lstStyle>
          <a:p>
            <a:pPr lvl="0"/>
            <a:r>
              <a:rPr lang="da-DK" dirty="0" smtClean="0"/>
              <a:t>Evt. center/afdeling/enhed skrives her</a:t>
            </a:r>
            <a:endParaRPr lang="da-DK" dirty="0"/>
          </a:p>
        </p:txBody>
      </p:sp>
      <p:grpSp>
        <p:nvGrpSpPr>
          <p:cNvPr id="19" name="Logo"/>
          <p:cNvGrpSpPr/>
          <p:nvPr userDrawn="1"/>
        </p:nvGrpSpPr>
        <p:grpSpPr>
          <a:xfrm>
            <a:off x="457200" y="1584000"/>
            <a:ext cx="687600" cy="687600"/>
            <a:chOff x="457200" y="5718575"/>
            <a:chExt cx="687600" cy="687600"/>
          </a:xfrm>
        </p:grpSpPr>
        <p:pic>
          <p:nvPicPr>
            <p:cNvPr id="20" name="Logo 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5718575"/>
              <a:ext cx="687600" cy="687600"/>
            </a:xfrm>
            <a:prstGeom prst="rect">
              <a:avLst/>
            </a:prstGeom>
          </p:spPr>
        </p:pic>
        <p:pic>
          <p:nvPicPr>
            <p:cNvPr id="22" name="Region"/>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13732" y="5763982"/>
              <a:ext cx="116417" cy="594784"/>
            </a:xfrm>
            <a:prstGeom prst="rect">
              <a:avLst/>
            </a:prstGeom>
          </p:spPr>
        </p:pic>
      </p:grpSp>
      <p:sp>
        <p:nvSpPr>
          <p:cNvPr id="14" name="Tekstfelt 4"/>
          <p:cNvSpPr txBox="1"/>
          <p:nvPr userDrawn="1"/>
        </p:nvSpPr>
        <p:spPr>
          <a:xfrm>
            <a:off x="1371600" y="207098"/>
            <a:ext cx="2340260" cy="215444"/>
          </a:xfrm>
          <a:prstGeom prst="rect">
            <a:avLst/>
          </a:prstGeom>
          <a:noFill/>
        </p:spPr>
        <p:txBody>
          <a:bodyPr wrap="square" lIns="0" tIns="0" rIns="0" bIns="0" rtlCol="0">
            <a:noAutofit/>
          </a:bodyPr>
          <a:lstStyle/>
          <a:p>
            <a:r>
              <a:rPr lang="da-DK" sz="1200" b="1" noProof="0" dirty="0" smtClean="0">
                <a:solidFill>
                  <a:srgbClr val="565656"/>
                </a:solidFill>
              </a:rPr>
              <a:t>Rigshospitalet</a:t>
            </a:r>
          </a:p>
        </p:txBody>
      </p:sp>
    </p:spTree>
    <p:extLst>
      <p:ext uri="{BB962C8B-B14F-4D97-AF65-F5344CB8AC3E}">
        <p14:creationId xmlns:p14="http://schemas.microsoft.com/office/powerpoint/2010/main" val="276512536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r>
              <a:rPr lang="da-DK" smtClean="0"/>
              <a:t>April 2017</a:t>
            </a:r>
            <a:endParaRPr lang="da-DK" dirty="0"/>
          </a:p>
        </p:txBody>
      </p:sp>
      <p:sp>
        <p:nvSpPr>
          <p:cNvPr id="3" name="Pladsholder til sidefod 2"/>
          <p:cNvSpPr>
            <a:spLocks noGrp="1"/>
          </p:cNvSpPr>
          <p:nvPr>
            <p:ph type="ftr" sz="quarter" idx="11"/>
          </p:nvPr>
        </p:nvSpPr>
        <p:spPr/>
        <p:txBody>
          <a:bodyPr/>
          <a:lstStyle/>
          <a:p>
            <a:r>
              <a:rPr lang="da-DK" smtClean="0"/>
              <a:t>Depressionspakken - udkast</a:t>
            </a:r>
            <a:endParaRPr lang="da-DK" dirty="0"/>
          </a:p>
        </p:txBody>
      </p:sp>
      <p:sp>
        <p:nvSpPr>
          <p:cNvPr id="4" name="Pladsholder til diasnummer 3"/>
          <p:cNvSpPr>
            <a:spLocks noGrp="1"/>
          </p:cNvSpPr>
          <p:nvPr>
            <p:ph type="sldNum" sz="quarter" idx="12"/>
          </p:nvPr>
        </p:nvSpPr>
        <p:spPr/>
        <p:txBody>
          <a:bodyPr/>
          <a:lstStyle/>
          <a:p>
            <a:fld id="{667EC89C-17A0-4E64-A6D2-B825673CEEDF}" type="slidenum">
              <a:rPr lang="da-DK" smtClean="0"/>
              <a:t>‹nr.›</a:t>
            </a:fld>
            <a:endParaRPr lang="da-DK" dirty="0"/>
          </a:p>
        </p:txBody>
      </p:sp>
      <p:sp>
        <p:nvSpPr>
          <p:cNvPr id="5" name="Pladsholder til tekst 3"/>
          <p:cNvSpPr>
            <a:spLocks noGrp="1"/>
          </p:cNvSpPr>
          <p:nvPr>
            <p:ph type="body" sz="quarter" idx="13" hasCustomPrompt="1"/>
          </p:nvPr>
        </p:nvSpPr>
        <p:spPr>
          <a:xfrm>
            <a:off x="1371600" y="399192"/>
            <a:ext cx="7092000" cy="358444"/>
          </a:xfrm>
        </p:spPr>
        <p:txBody>
          <a:bodyPr/>
          <a:lstStyle>
            <a:lvl1pPr marL="0" indent="0">
              <a:buNone/>
              <a:defRPr lang="da-DK" sz="1200" b="1" kern="1200" dirty="0">
                <a:solidFill>
                  <a:srgbClr val="B3B3B3"/>
                </a:solidFill>
                <a:latin typeface="+mn-lt"/>
                <a:ea typeface="+mn-ea"/>
                <a:cs typeface="+mn-cs"/>
              </a:defRPr>
            </a:lvl1pPr>
          </a:lstStyle>
          <a:p>
            <a:pPr lvl="0"/>
            <a:r>
              <a:rPr lang="da-DK" dirty="0" smtClean="0"/>
              <a:t>Evt. center/afdeling/enhed skrives her</a:t>
            </a:r>
            <a:endParaRPr lang="da-DK" dirty="0"/>
          </a:p>
        </p:txBody>
      </p:sp>
      <p:sp>
        <p:nvSpPr>
          <p:cNvPr id="7" name="Tekstfelt 4"/>
          <p:cNvSpPr txBox="1"/>
          <p:nvPr userDrawn="1"/>
        </p:nvSpPr>
        <p:spPr>
          <a:xfrm>
            <a:off x="1371600" y="207098"/>
            <a:ext cx="2340260" cy="215444"/>
          </a:xfrm>
          <a:prstGeom prst="rect">
            <a:avLst/>
          </a:prstGeom>
          <a:noFill/>
        </p:spPr>
        <p:txBody>
          <a:bodyPr wrap="square" lIns="0" tIns="0" rIns="0" bIns="0" rtlCol="0">
            <a:noAutofit/>
          </a:bodyPr>
          <a:lstStyle/>
          <a:p>
            <a:r>
              <a:rPr lang="da-DK" sz="1200" b="1" noProof="0" dirty="0" smtClean="0">
                <a:solidFill>
                  <a:srgbClr val="565656"/>
                </a:solidFill>
              </a:rPr>
              <a:t>Rigshospitalet</a:t>
            </a:r>
          </a:p>
        </p:txBody>
      </p:sp>
    </p:spTree>
    <p:extLst>
      <p:ext uri="{BB962C8B-B14F-4D97-AF65-F5344CB8AC3E}">
        <p14:creationId xmlns:p14="http://schemas.microsoft.com/office/powerpoint/2010/main" val="23186192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Rektangel 13"/>
          <p:cNvSpPr/>
          <p:nvPr/>
        </p:nvSpPr>
        <p:spPr>
          <a:xfrm>
            <a:off x="611560" y="6174000"/>
            <a:ext cx="8532007" cy="68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3" name="Rektangel 12"/>
          <p:cNvSpPr/>
          <p:nvPr/>
        </p:nvSpPr>
        <p:spPr>
          <a:xfrm>
            <a:off x="8460000" y="6174000"/>
            <a:ext cx="683568" cy="68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8" name="Rektangel 7"/>
          <p:cNvSpPr/>
          <p:nvPr/>
        </p:nvSpPr>
        <p:spPr>
          <a:xfrm>
            <a:off x="0" y="0"/>
            <a:ext cx="683568" cy="617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da-DK" dirty="0"/>
          </a:p>
        </p:txBody>
      </p:sp>
      <p:sp>
        <p:nvSpPr>
          <p:cNvPr id="11" name="Rektangel 10"/>
          <p:cNvSpPr/>
          <p:nvPr/>
        </p:nvSpPr>
        <p:spPr>
          <a:xfrm>
            <a:off x="0" y="6174197"/>
            <a:ext cx="683568" cy="684000"/>
          </a:xfrm>
          <a:prstGeom prst="rect">
            <a:avLst/>
          </a:prstGeom>
          <a:solidFill>
            <a:srgbClr val="1F4A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 name="Pladsholder til titel 1"/>
          <p:cNvSpPr>
            <a:spLocks noGrp="1"/>
          </p:cNvSpPr>
          <p:nvPr>
            <p:ph type="title"/>
          </p:nvPr>
        </p:nvSpPr>
        <p:spPr>
          <a:xfrm>
            <a:off x="1368000" y="908719"/>
            <a:ext cx="7092000" cy="1125943"/>
          </a:xfrm>
          <a:prstGeom prst="rect">
            <a:avLst/>
          </a:prstGeom>
        </p:spPr>
        <p:txBody>
          <a:bodyPr vert="horz" lIns="0" tIns="0" rIns="0" bIns="0" rtlCol="0" anchor="b" anchorCtr="0">
            <a:noAutofit/>
          </a:bodyPr>
          <a:lstStyle/>
          <a:p>
            <a:r>
              <a:rPr lang="da-DK" dirty="0" smtClean="0"/>
              <a:t>Overskrift 27pt i to eller flere linjer </a:t>
            </a:r>
            <a:br>
              <a:rPr lang="da-DK" dirty="0" smtClean="0"/>
            </a:br>
            <a:r>
              <a:rPr lang="da-DK" dirty="0" smtClean="0"/>
              <a:t>teksten vokser opad</a:t>
            </a:r>
            <a:endParaRPr lang="da-DK" dirty="0"/>
          </a:p>
        </p:txBody>
      </p:sp>
      <p:sp>
        <p:nvSpPr>
          <p:cNvPr id="3" name="Pladsholder til tekst 2"/>
          <p:cNvSpPr>
            <a:spLocks noGrp="1"/>
          </p:cNvSpPr>
          <p:nvPr>
            <p:ph type="body" idx="1"/>
          </p:nvPr>
        </p:nvSpPr>
        <p:spPr>
          <a:xfrm>
            <a:off x="1368000" y="2329200"/>
            <a:ext cx="7092000" cy="3158788"/>
          </a:xfrm>
          <a:prstGeom prst="rect">
            <a:avLst/>
          </a:prstGeom>
        </p:spPr>
        <p:txBody>
          <a:bodyPr vert="horz" lIns="0" tIns="0" rIns="0" bIns="0" rtlCol="0">
            <a:noAutofit/>
          </a:bodyPr>
          <a:lstStyle/>
          <a:p>
            <a:pPr lvl="0"/>
            <a:r>
              <a:rPr lang="da-DK" dirty="0" smtClean="0"/>
              <a:t>Brødtekst 22pt skrives her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p>
          <a:p>
            <a:pPr lvl="5"/>
            <a:r>
              <a:rPr lang="da-DK" dirty="0" smtClean="0"/>
              <a:t>6 niveau</a:t>
            </a:r>
          </a:p>
          <a:p>
            <a:pPr lvl="6"/>
            <a:r>
              <a:rPr lang="da-DK" dirty="0" smtClean="0"/>
              <a:t>7 niveau</a:t>
            </a:r>
          </a:p>
          <a:p>
            <a:pPr lvl="7"/>
            <a:r>
              <a:rPr lang="da-DK" dirty="0" smtClean="0"/>
              <a:t>8 niveau</a:t>
            </a:r>
          </a:p>
          <a:p>
            <a:pPr lvl="8"/>
            <a:r>
              <a:rPr lang="da-DK" dirty="0" smtClean="0"/>
              <a:t>9 niveau</a:t>
            </a:r>
          </a:p>
        </p:txBody>
      </p:sp>
      <p:sp>
        <p:nvSpPr>
          <p:cNvPr id="4" name="Pladsholder til dato 3"/>
          <p:cNvSpPr>
            <a:spLocks noGrp="1"/>
          </p:cNvSpPr>
          <p:nvPr>
            <p:ph type="dt" sz="half" idx="2"/>
          </p:nvPr>
        </p:nvSpPr>
        <p:spPr>
          <a:xfrm>
            <a:off x="5328084" y="6289200"/>
            <a:ext cx="2889684" cy="139408"/>
          </a:xfrm>
          <a:prstGeom prst="rect">
            <a:avLst/>
          </a:prstGeom>
        </p:spPr>
        <p:txBody>
          <a:bodyPr vert="horz" lIns="0" tIns="0" rIns="0" bIns="0" rtlCol="0" anchor="t" anchorCtr="0">
            <a:noAutofit/>
          </a:bodyPr>
          <a:lstStyle>
            <a:lvl1pPr algn="r">
              <a:defRPr sz="900">
                <a:solidFill>
                  <a:schemeClr val="bg1"/>
                </a:solidFill>
              </a:defRPr>
            </a:lvl1pPr>
          </a:lstStyle>
          <a:p>
            <a:r>
              <a:rPr lang="da-DK" smtClean="0"/>
              <a:t>April 2017</a:t>
            </a:r>
            <a:endParaRPr lang="da-DK" dirty="0"/>
          </a:p>
        </p:txBody>
      </p:sp>
      <p:sp>
        <p:nvSpPr>
          <p:cNvPr id="5" name="Pladsholder til sidefod 4"/>
          <p:cNvSpPr>
            <a:spLocks noGrp="1"/>
          </p:cNvSpPr>
          <p:nvPr>
            <p:ph type="ftr" sz="quarter" idx="3"/>
          </p:nvPr>
        </p:nvSpPr>
        <p:spPr>
          <a:xfrm>
            <a:off x="1371600" y="6290559"/>
            <a:ext cx="3224211" cy="139408"/>
          </a:xfrm>
          <a:prstGeom prst="rect">
            <a:avLst/>
          </a:prstGeom>
        </p:spPr>
        <p:txBody>
          <a:bodyPr vert="horz" lIns="0" tIns="0" rIns="0" bIns="0" rtlCol="0" anchor="t" anchorCtr="0">
            <a:noAutofit/>
          </a:bodyPr>
          <a:lstStyle>
            <a:lvl1pPr algn="l">
              <a:defRPr lang="da-DK" sz="900" kern="1200" dirty="0">
                <a:solidFill>
                  <a:schemeClr val="bg1"/>
                </a:solidFill>
                <a:latin typeface="+mn-lt"/>
                <a:ea typeface="+mn-ea"/>
                <a:cs typeface="+mn-cs"/>
              </a:defRPr>
            </a:lvl1pPr>
          </a:lstStyle>
          <a:p>
            <a:r>
              <a:rPr lang="da-DK" smtClean="0"/>
              <a:t>Depressionspakken - udkast</a:t>
            </a:r>
            <a:endParaRPr lang="da-DK" dirty="0"/>
          </a:p>
        </p:txBody>
      </p:sp>
      <p:sp>
        <p:nvSpPr>
          <p:cNvPr id="6" name="Pladsholder til diasnummer 5"/>
          <p:cNvSpPr>
            <a:spLocks noGrp="1"/>
          </p:cNvSpPr>
          <p:nvPr>
            <p:ph type="sldNum" sz="quarter" idx="4"/>
          </p:nvPr>
        </p:nvSpPr>
        <p:spPr>
          <a:xfrm>
            <a:off x="8459788" y="6288074"/>
            <a:ext cx="684211" cy="144000"/>
          </a:xfrm>
          <a:prstGeom prst="rect">
            <a:avLst/>
          </a:prstGeom>
        </p:spPr>
        <p:txBody>
          <a:bodyPr vert="horz" lIns="0" tIns="0" rIns="0" bIns="0" rtlCol="0" anchor="t" anchorCtr="0">
            <a:noAutofit/>
          </a:bodyPr>
          <a:lstStyle>
            <a:lvl1pPr algn="ctr">
              <a:defRPr lang="da-DK" sz="900" b="1" kern="1200" smtClean="0">
                <a:solidFill>
                  <a:schemeClr val="bg1"/>
                </a:solidFill>
                <a:latin typeface="+mn-lt"/>
                <a:ea typeface="+mn-ea"/>
                <a:cs typeface="+mn-cs"/>
              </a:defRPr>
            </a:lvl1pPr>
          </a:lstStyle>
          <a:p>
            <a:fld id="{0DAB5548-7253-48D6-B95B-F3D312A72220}" type="slidenum">
              <a:rPr lang="da-DK" smtClean="0"/>
              <a:pPr/>
              <a:t>‹nr.›</a:t>
            </a:fld>
            <a:endParaRPr lang="da-DK" dirty="0"/>
          </a:p>
        </p:txBody>
      </p:sp>
      <p:grpSp>
        <p:nvGrpSpPr>
          <p:cNvPr id="15" name="Logo"/>
          <p:cNvGrpSpPr/>
          <p:nvPr/>
        </p:nvGrpSpPr>
        <p:grpSpPr>
          <a:xfrm>
            <a:off x="457200" y="5718575"/>
            <a:ext cx="687600" cy="687600"/>
            <a:chOff x="457200" y="5718575"/>
            <a:chExt cx="687600" cy="687600"/>
          </a:xfrm>
        </p:grpSpPr>
        <p:pic>
          <p:nvPicPr>
            <p:cNvPr id="12" name="Logo H"/>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457200" y="5718575"/>
              <a:ext cx="687600" cy="687600"/>
            </a:xfrm>
            <a:prstGeom prst="rect">
              <a:avLst/>
            </a:prstGeom>
          </p:spPr>
        </p:pic>
        <p:pic>
          <p:nvPicPr>
            <p:cNvPr id="18" name="Regio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13732" y="5763982"/>
              <a:ext cx="116417" cy="594784"/>
            </a:xfrm>
            <a:prstGeom prst="rect">
              <a:avLst/>
            </a:prstGeom>
          </p:spPr>
        </p:pic>
      </p:grpSp>
    </p:spTree>
    <p:extLst>
      <p:ext uri="{BB962C8B-B14F-4D97-AF65-F5344CB8AC3E}">
        <p14:creationId xmlns:p14="http://schemas.microsoft.com/office/powerpoint/2010/main" val="3982506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9" r:id="rId3"/>
    <p:sldLayoutId id="2147483660" r:id="rId4"/>
    <p:sldLayoutId id="2147483664" r:id="rId5"/>
    <p:sldLayoutId id="2147483665" r:id="rId6"/>
    <p:sldLayoutId id="2147483662" r:id="rId7"/>
    <p:sldLayoutId id="2147483658" r:id="rId8"/>
    <p:sldLayoutId id="2147483655" r:id="rId9"/>
    <p:sldLayoutId id="2147483663" r:id="rId10"/>
  </p:sldLayoutIdLst>
  <p:timing>
    <p:tnLst>
      <p:par>
        <p:cTn id="1" dur="indefinite" restart="never" nodeType="tmRoot"/>
      </p:par>
    </p:tnLst>
  </p:timing>
  <p:hf hdr="0"/>
  <p:txStyles>
    <p:titleStyle>
      <a:lvl1pPr algn="l" defTabSz="914400" rtl="0" eaLnBrk="1" latinLnBrk="0" hangingPunct="1">
        <a:lnSpc>
          <a:spcPct val="85000"/>
        </a:lnSpc>
        <a:spcBef>
          <a:spcPct val="0"/>
        </a:spcBef>
        <a:buNone/>
        <a:defRPr sz="2700" b="1" kern="1200">
          <a:solidFill>
            <a:schemeClr val="tx1"/>
          </a:solidFill>
          <a:latin typeface="+mj-lt"/>
          <a:ea typeface="+mj-ea"/>
          <a:cs typeface="+mj-cs"/>
        </a:defRPr>
      </a:lvl1pPr>
    </p:titleStyle>
    <p:bodyStyle>
      <a:lvl1pPr marL="144000" indent="-144000" algn="l" defTabSz="914400" rtl="0" eaLnBrk="1" latinLnBrk="0" hangingPunct="1">
        <a:lnSpc>
          <a:spcPct val="100000"/>
        </a:lnSpc>
        <a:spcBef>
          <a:spcPts val="0"/>
        </a:spcBef>
        <a:spcAft>
          <a:spcPts val="1200"/>
        </a:spcAft>
        <a:buClr>
          <a:schemeClr val="accent6"/>
        </a:buClr>
        <a:buFont typeface="Arial" panose="020B0604020202020204" pitchFamily="34" charset="0"/>
        <a:buChar char="•"/>
        <a:defRPr sz="2200" kern="1200" baseline="0">
          <a:solidFill>
            <a:schemeClr val="tx1"/>
          </a:solidFill>
          <a:latin typeface="+mn-lt"/>
          <a:ea typeface="+mn-ea"/>
          <a:cs typeface="+mn-cs"/>
        </a:defRPr>
      </a:lvl1pPr>
      <a:lvl2pPr marL="504000" indent="-144000" algn="l" defTabSz="914400" rtl="0" eaLnBrk="1" latinLnBrk="0" hangingPunct="1">
        <a:spcBef>
          <a:spcPts val="0"/>
        </a:spcBef>
        <a:spcAft>
          <a:spcPts val="1200"/>
        </a:spcAft>
        <a:buClr>
          <a:schemeClr val="accent6"/>
        </a:buClr>
        <a:buFont typeface="Arial" panose="020B0604020202020204" pitchFamily="34" charset="0"/>
        <a:buChar char="•"/>
        <a:defRPr lang="da-DK" sz="2000" kern="1200" baseline="0" dirty="0" smtClean="0">
          <a:solidFill>
            <a:schemeClr val="tx1"/>
          </a:solidFill>
          <a:latin typeface="+mn-lt"/>
          <a:ea typeface="+mn-ea"/>
          <a:cs typeface="+mn-cs"/>
        </a:defRPr>
      </a:lvl2pPr>
      <a:lvl3pPr marL="828000" indent="-126000" algn="l" defTabSz="914400" rtl="0" eaLnBrk="1" latinLnBrk="0" hangingPunct="1">
        <a:spcBef>
          <a:spcPts val="0"/>
        </a:spcBef>
        <a:spcAft>
          <a:spcPts val="1200"/>
        </a:spcAft>
        <a:buClr>
          <a:schemeClr val="accent6"/>
        </a:buClr>
        <a:buFont typeface="Arial" panose="020B0604020202020204" pitchFamily="34" charset="0"/>
        <a:buChar char="•"/>
        <a:defRPr lang="da-DK" sz="1800" kern="1200" dirty="0" smtClean="0">
          <a:solidFill>
            <a:schemeClr val="tx1"/>
          </a:solidFill>
          <a:latin typeface="+mn-lt"/>
          <a:ea typeface="+mn-ea"/>
          <a:cs typeface="+mn-cs"/>
        </a:defRPr>
      </a:lvl3pPr>
      <a:lvl4pPr marL="118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600" kern="1200" dirty="0" smtClean="0">
          <a:solidFill>
            <a:schemeClr val="tx1"/>
          </a:solidFill>
          <a:latin typeface="+mn-lt"/>
          <a:ea typeface="+mn-ea"/>
          <a:cs typeface="+mn-cs"/>
        </a:defRPr>
      </a:lvl4pPr>
      <a:lvl5pPr marL="1548000" indent="-108000" algn="l" defTabSz="914400" rtl="0" eaLnBrk="1" latinLnBrk="0" hangingPunct="1">
        <a:spcBef>
          <a:spcPts val="0"/>
        </a:spcBef>
        <a:spcAft>
          <a:spcPts val="1200"/>
        </a:spcAft>
        <a:buClr>
          <a:schemeClr val="accent6"/>
        </a:buClr>
        <a:buFont typeface="Arial" panose="020B0604020202020204" pitchFamily="34" charset="0"/>
        <a:buChar char="•"/>
        <a:defRPr lang="da-DK" sz="1400" kern="1200" dirty="0" smtClean="0">
          <a:solidFill>
            <a:schemeClr val="tx1"/>
          </a:solidFill>
          <a:latin typeface="+mn-lt"/>
          <a:ea typeface="+mn-ea"/>
          <a:cs typeface="+mn-cs"/>
        </a:defRPr>
      </a:lvl5pPr>
      <a:lvl6pPr marL="1908000" indent="-90000" algn="l" defTabSz="914400" rtl="0" eaLnBrk="1" latinLnBrk="0" hangingPunct="1">
        <a:spcBef>
          <a:spcPts val="0"/>
        </a:spcBef>
        <a:spcAft>
          <a:spcPts val="1200"/>
        </a:spcAft>
        <a:buClr>
          <a:srgbClr val="7D7D7D"/>
        </a:buClr>
        <a:buFont typeface="Arial" panose="020B0604020202020204" pitchFamily="34" charset="0"/>
        <a:buChar char="•"/>
        <a:defRPr lang="da-DK" sz="1200" kern="1200" baseline="0" dirty="0">
          <a:solidFill>
            <a:schemeClr val="tx1"/>
          </a:solidFill>
          <a:latin typeface="+mn-lt"/>
          <a:ea typeface="+mn-ea"/>
          <a:cs typeface="+mn-cs"/>
        </a:defRPr>
      </a:lvl6pPr>
      <a:lvl7pPr marL="2268000" indent="-90000" algn="l" defTabSz="914400" rtl="0" eaLnBrk="1" latinLnBrk="0" hangingPunct="1">
        <a:spcBef>
          <a:spcPts val="0"/>
        </a:spcBef>
        <a:spcAft>
          <a:spcPts val="1200"/>
        </a:spcAft>
        <a:buClr>
          <a:srgbClr val="7D7D7D"/>
        </a:buClr>
        <a:buFont typeface="Arial" panose="020B0604020202020204" pitchFamily="34" charset="0"/>
        <a:buChar char="•"/>
        <a:defRPr lang="da-DK" sz="1100" kern="1200" baseline="0" dirty="0">
          <a:solidFill>
            <a:schemeClr val="tx1"/>
          </a:solidFill>
          <a:latin typeface="+mn-lt"/>
          <a:ea typeface="+mn-ea"/>
          <a:cs typeface="+mn-cs"/>
        </a:defRPr>
      </a:lvl7pPr>
      <a:lvl8pPr marL="2628000" indent="-90000" algn="l" defTabSz="914400" rtl="0" eaLnBrk="1" latinLnBrk="0" hangingPunct="1">
        <a:spcBef>
          <a:spcPts val="0"/>
        </a:spcBef>
        <a:spcAft>
          <a:spcPts val="1200"/>
        </a:spcAft>
        <a:buClr>
          <a:srgbClr val="7D7D7D"/>
        </a:buClr>
        <a:buFont typeface="Arial" panose="020B0604020202020204" pitchFamily="34" charset="0"/>
        <a:buChar char="•"/>
        <a:defRPr lang="da-DK" sz="1000" kern="1200" baseline="0" dirty="0">
          <a:solidFill>
            <a:schemeClr val="tx1"/>
          </a:solidFill>
          <a:latin typeface="+mn-lt"/>
          <a:ea typeface="+mn-ea"/>
          <a:cs typeface="+mn-cs"/>
        </a:defRPr>
      </a:lvl8pPr>
      <a:lvl9pPr marL="2988000" indent="-90000" algn="l" defTabSz="914400" rtl="0" eaLnBrk="1" latinLnBrk="0" hangingPunct="1">
        <a:spcBef>
          <a:spcPts val="0"/>
        </a:spcBef>
        <a:spcAft>
          <a:spcPts val="1200"/>
        </a:spcAft>
        <a:buClr>
          <a:srgbClr val="808080"/>
        </a:buClr>
        <a:buFont typeface="Arial" panose="020B0604020202020204" pitchFamily="34" charset="0"/>
        <a:buChar char="•"/>
        <a:defRPr sz="9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3" pos="849" userDrawn="1">
          <p15:clr>
            <a:srgbClr val="F26B43"/>
          </p15:clr>
        </p15:guide>
        <p15:guide id="4" pos="5330" userDrawn="1">
          <p15:clr>
            <a:srgbClr val="F26B43"/>
          </p15:clr>
        </p15:guide>
        <p15:guide id="5" orient="horz" pos="1284" userDrawn="1">
          <p15:clr>
            <a:srgbClr val="F26B43"/>
          </p15:clr>
        </p15:guide>
        <p15:guide id="6" orient="horz" pos="1467" userDrawn="1">
          <p15:clr>
            <a:srgbClr val="F26B43"/>
          </p15:clr>
        </p15:guide>
        <p15:guide id="7" orient="horz" pos="3455" userDrawn="1">
          <p15:clr>
            <a:srgbClr val="F26B43"/>
          </p15:clr>
        </p15:guide>
        <p15:guide id="8" pos="2947" userDrawn="1">
          <p15:clr>
            <a:srgbClr val="F26B43"/>
          </p15:clr>
        </p15:guide>
        <p15:guide id="9" pos="307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pro.medicin.dk/Laegemiddelgrupper/Grupper/315574"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pro.medicin.dk/Laegemiddelgrupper/Grupper/315574" TargetMode="External"/><Relationship Id="rId4" Type="http://schemas.openxmlformats.org/officeDocument/2006/relationships/hyperlink" Target="https://www.cancercare.on.ca/common/pages/UserFile.aspx?fileId=340750"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ncbi.nlm.nih.gov/pubmed/?term=Pessin%20H%5bAuthor%5d&amp;cauthor=true&amp;cauthor_uid=27435603" TargetMode="External"/><Relationship Id="rId3" Type="http://schemas.openxmlformats.org/officeDocument/2006/relationships/hyperlink" Target="https://www.ncbi.nlm.nih.gov/pubmed/27435603" TargetMode="External"/><Relationship Id="rId7" Type="http://schemas.openxmlformats.org/officeDocument/2006/relationships/hyperlink" Target="https://www.ncbi.nlm.nih.gov/pubmed/?term=Masterson%20M%5bAuthor%5d&amp;cauthor=true&amp;cauthor_uid=27435603"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www.ncbi.nlm.nih.gov/pubmed/?term=Tobias%20K%5bAuthor%5d&amp;cauthor=true&amp;cauthor_uid=27435603" TargetMode="External"/><Relationship Id="rId11" Type="http://schemas.openxmlformats.org/officeDocument/2006/relationships/hyperlink" Target="https://www.ncbi.nlm.nih.gov/pubmed/?term=Breitbart%20W%5bAuthor%5d&amp;cauthor=true&amp;cauthor_uid=27435603" TargetMode="External"/><Relationship Id="rId5" Type="http://schemas.openxmlformats.org/officeDocument/2006/relationships/hyperlink" Target="https://www.ncbi.nlm.nih.gov/pubmed/?term=Saracino%20R%5bAuthor%5d&amp;cauthor=true&amp;cauthor_uid=27435603" TargetMode="External"/><Relationship Id="rId10" Type="http://schemas.openxmlformats.org/officeDocument/2006/relationships/hyperlink" Target="https://www.ncbi.nlm.nih.gov/pubmed/?term=Brescia%20R%5bAuthor%5d&amp;cauthor=true&amp;cauthor_uid=27435603" TargetMode="External"/><Relationship Id="rId4" Type="http://schemas.openxmlformats.org/officeDocument/2006/relationships/hyperlink" Target="https://www.ncbi.nlm.nih.gov/pubmed/?term=Rosenfeld%20B%5bAuthor%5d&amp;cauthor=true&amp;cauthor_uid=27435603" TargetMode="External"/><Relationship Id="rId9" Type="http://schemas.openxmlformats.org/officeDocument/2006/relationships/hyperlink" Target="https://www.ncbi.nlm.nih.gov/pubmed/?term=Applebaum%20A%5bAuthor%5d&amp;cauthor=true&amp;cauthor_uid=27435603"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cancercare.on.ca/common/pages/UserFile.aspx?fileId=340750"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retsinformation.dk/Forms/R0710.aspx?id=165423"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LKT PAL</a:t>
            </a:r>
            <a:r>
              <a:rPr lang="da-DK" dirty="0"/>
              <a:t/>
            </a:r>
            <a:br>
              <a:rPr lang="da-DK" dirty="0"/>
            </a:br>
            <a:r>
              <a:rPr lang="da-DK" dirty="0" smtClean="0"/>
              <a:t>Depressionspakken</a:t>
            </a:r>
            <a:r>
              <a:rPr lang="da-DK" dirty="0"/>
              <a:t/>
            </a:r>
            <a:br>
              <a:rPr lang="da-DK" dirty="0"/>
            </a:br>
            <a:r>
              <a:rPr lang="da-DK" dirty="0"/>
              <a:t/>
            </a:r>
            <a:br>
              <a:rPr lang="da-DK" dirty="0"/>
            </a:br>
            <a:endParaRPr lang="da-DK" dirty="0"/>
          </a:p>
        </p:txBody>
      </p:sp>
      <p:sp>
        <p:nvSpPr>
          <p:cNvPr id="3" name="Undertitel 2"/>
          <p:cNvSpPr>
            <a:spLocks noGrp="1"/>
          </p:cNvSpPr>
          <p:nvPr>
            <p:ph type="subTitle" idx="1"/>
          </p:nvPr>
        </p:nvSpPr>
        <p:spPr>
          <a:xfrm>
            <a:off x="1371600" y="5101432"/>
            <a:ext cx="6872808" cy="888504"/>
          </a:xfrm>
        </p:spPr>
        <p:txBody>
          <a:bodyPr/>
          <a:lstStyle/>
          <a:p>
            <a:pPr>
              <a:spcAft>
                <a:spcPts val="0"/>
              </a:spcAft>
            </a:pPr>
            <a:r>
              <a:rPr lang="da-DK" dirty="0" smtClean="0"/>
              <a:t>Udarbejdet af:</a:t>
            </a:r>
            <a:br>
              <a:rPr lang="da-DK" dirty="0" smtClean="0"/>
            </a:br>
            <a:r>
              <a:rPr lang="da-DK" dirty="0" smtClean="0"/>
              <a:t>Psykolog Ditte Tang Johansen og overlæge Dorthe Meyer</a:t>
            </a:r>
          </a:p>
          <a:p>
            <a:pPr>
              <a:spcAft>
                <a:spcPts val="0"/>
              </a:spcAft>
            </a:pPr>
            <a:r>
              <a:rPr lang="da-DK" dirty="0" smtClean="0"/>
              <a:t>April 2017</a:t>
            </a:r>
          </a:p>
          <a:p>
            <a:r>
              <a:rPr lang="da-DK" dirty="0" smtClean="0"/>
              <a:t> </a:t>
            </a:r>
            <a:endParaRPr lang="da-DK" dirty="0"/>
          </a:p>
        </p:txBody>
      </p:sp>
      <p:sp>
        <p:nvSpPr>
          <p:cNvPr id="4" name="Pladsholder til tekst 3"/>
          <p:cNvSpPr>
            <a:spLocks noGrp="1"/>
          </p:cNvSpPr>
          <p:nvPr>
            <p:ph type="body" sz="quarter" idx="13"/>
          </p:nvPr>
        </p:nvSpPr>
        <p:spPr>
          <a:xfrm>
            <a:off x="1368432" y="404664"/>
            <a:ext cx="7092000" cy="358444"/>
          </a:xfrm>
        </p:spPr>
        <p:txBody>
          <a:bodyPr/>
          <a:lstStyle/>
          <a:p>
            <a:r>
              <a:rPr lang="da-DK" sz="2000" b="0" dirty="0" smtClean="0">
                <a:solidFill>
                  <a:srgbClr val="009999"/>
                </a:solidFill>
              </a:rPr>
              <a:t>Palliativt Afsnit</a:t>
            </a:r>
          </a:p>
          <a:p>
            <a:endParaRPr lang="da-DK" dirty="0"/>
          </a:p>
        </p:txBody>
      </p:sp>
    </p:spTree>
    <p:extLst>
      <p:ext uri="{BB962C8B-B14F-4D97-AF65-F5344CB8AC3E}">
        <p14:creationId xmlns:p14="http://schemas.microsoft.com/office/powerpoint/2010/main" val="12826756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15616" y="872715"/>
            <a:ext cx="7704856" cy="1161947"/>
          </a:xfrm>
        </p:spPr>
        <p:txBody>
          <a:bodyPr/>
          <a:lstStyle/>
          <a:p>
            <a:r>
              <a:rPr lang="da-DK" sz="2800" dirty="0"/>
              <a:t>Anbefaling, </a:t>
            </a:r>
            <a:r>
              <a:rPr lang="da-DK" sz="2800" dirty="0" err="1"/>
              <a:t>collaborative</a:t>
            </a:r>
            <a:r>
              <a:rPr lang="da-DK" sz="2800" dirty="0"/>
              <a:t> </a:t>
            </a:r>
            <a:r>
              <a:rPr lang="da-DK" sz="2800" dirty="0" err="1"/>
              <a:t>care</a:t>
            </a:r>
            <a:r>
              <a:rPr lang="da-DK" sz="2800" dirty="0"/>
              <a:t> </a:t>
            </a:r>
            <a:r>
              <a:rPr lang="da-DK" sz="2800" dirty="0" smtClean="0"/>
              <a:t>interventioner </a:t>
            </a:r>
            <a:r>
              <a:rPr lang="da-DK" sz="2800" dirty="0"/>
              <a:t/>
            </a:r>
            <a:br>
              <a:rPr lang="da-DK" sz="2800" dirty="0"/>
            </a:br>
            <a:endParaRPr lang="da-DK" dirty="0"/>
          </a:p>
        </p:txBody>
      </p:sp>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10</a:t>
            </a:fld>
            <a:endParaRPr lang="da-DK" dirty="0"/>
          </a:p>
        </p:txBody>
      </p:sp>
      <p:sp>
        <p:nvSpPr>
          <p:cNvPr id="6" name="Pladsholder til indhold 5"/>
          <p:cNvSpPr>
            <a:spLocks noGrp="1"/>
          </p:cNvSpPr>
          <p:nvPr>
            <p:ph sz="quarter" idx="13"/>
          </p:nvPr>
        </p:nvSpPr>
        <p:spPr/>
        <p:txBody>
          <a:bodyPr/>
          <a:lstStyle/>
          <a:p>
            <a:pPr marL="0" indent="0">
              <a:buNone/>
            </a:pPr>
            <a:r>
              <a:rPr lang="da-DK" sz="1400" dirty="0"/>
              <a:t>Kræftpatienter i forskellige stadier af kræftsygdom med klinisk depression bør tilbydes </a:t>
            </a:r>
            <a:r>
              <a:rPr lang="da-DK" sz="1400" dirty="0" err="1"/>
              <a:t>collaborative</a:t>
            </a:r>
            <a:r>
              <a:rPr lang="da-DK" sz="1400" dirty="0"/>
              <a:t> </a:t>
            </a:r>
            <a:r>
              <a:rPr lang="da-DK" sz="1400" dirty="0" err="1"/>
              <a:t>care</a:t>
            </a:r>
            <a:r>
              <a:rPr lang="da-DK" sz="1400" dirty="0"/>
              <a:t> behandling (11,12). </a:t>
            </a:r>
            <a:r>
              <a:rPr lang="da-DK" sz="1400" dirty="0" smtClean="0"/>
              <a:t>A</a:t>
            </a:r>
            <a:br>
              <a:rPr lang="da-DK" sz="1400" dirty="0" smtClean="0"/>
            </a:br>
            <a:endParaRPr lang="da-DK" sz="1400" dirty="0"/>
          </a:p>
          <a:p>
            <a:pPr marL="0" indent="0">
              <a:buNone/>
            </a:pPr>
            <a:r>
              <a:rPr lang="da-DK" sz="1400" b="1" dirty="0" smtClean="0"/>
              <a:t>Kort </a:t>
            </a:r>
            <a:r>
              <a:rPr lang="da-DK" sz="1400" b="1" dirty="0"/>
              <a:t>uddybning af anbefalingen: </a:t>
            </a:r>
            <a:endParaRPr lang="da-DK" sz="1400" dirty="0"/>
          </a:p>
          <a:p>
            <a:pPr marL="0" indent="0">
              <a:buNone/>
            </a:pPr>
            <a:r>
              <a:rPr lang="da-DK" sz="1400" dirty="0" err="1" smtClean="0"/>
              <a:t>Collaborative</a:t>
            </a:r>
            <a:r>
              <a:rPr lang="da-DK" sz="1400" dirty="0" smtClean="0"/>
              <a:t> </a:t>
            </a:r>
            <a:r>
              <a:rPr lang="da-DK" sz="1400" dirty="0" err="1"/>
              <a:t>care</a:t>
            </a:r>
            <a:r>
              <a:rPr lang="da-DK" sz="1400" dirty="0"/>
              <a:t> involverer et aktivt samarbejde mellem onkolog eller praktiserende læge og en ”patient </a:t>
            </a:r>
            <a:r>
              <a:rPr lang="da-DK" sz="1400" dirty="0" err="1"/>
              <a:t>care</a:t>
            </a:r>
            <a:r>
              <a:rPr lang="da-DK" sz="1400" dirty="0"/>
              <a:t> manager” (sygeplejerske, socialrådgiver eller klinisk psykolog). </a:t>
            </a:r>
          </a:p>
          <a:p>
            <a:pPr marL="0" indent="0">
              <a:buNone/>
            </a:pPr>
            <a:endParaRPr lang="da-DK" dirty="0"/>
          </a:p>
          <a:p>
            <a:endParaRPr lang="da-DK"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spTree>
    <p:extLst>
      <p:ext uri="{BB962C8B-B14F-4D97-AF65-F5344CB8AC3E}">
        <p14:creationId xmlns:p14="http://schemas.microsoft.com/office/powerpoint/2010/main" val="23566327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03648" y="872715"/>
            <a:ext cx="7560840" cy="1161947"/>
          </a:xfrm>
        </p:spPr>
        <p:txBody>
          <a:bodyPr/>
          <a:lstStyle/>
          <a:p>
            <a:r>
              <a:rPr lang="da-DK" sz="1800" dirty="0"/>
              <a:t>Bilag 2: Klasser af </a:t>
            </a:r>
            <a:r>
              <a:rPr lang="da-DK" sz="1800" dirty="0" err="1"/>
              <a:t>antidepressiva</a:t>
            </a:r>
            <a:r>
              <a:rPr lang="da-DK" sz="1800" dirty="0"/>
              <a:t> anvendt til kræftpatienter</a:t>
            </a:r>
            <a:br>
              <a:rPr lang="da-DK" sz="1800" dirty="0"/>
            </a:br>
            <a:r>
              <a:rPr lang="da-DK" sz="1800" dirty="0"/>
              <a:t>Klassifikationen er udarbejdet med udgangspunkt i CCO-retningslinjen (1) tilpasset til danske forhold  (</a:t>
            </a:r>
            <a:r>
              <a:rPr lang="da-DK" sz="1800" u="sng" dirty="0">
                <a:hlinkClick r:id="rId3"/>
              </a:rPr>
              <a:t>http://pro.medicin.dk/</a:t>
            </a:r>
            <a:r>
              <a:rPr lang="da-DK" sz="1800" u="sng" dirty="0" err="1">
                <a:hlinkClick r:id="rId3"/>
              </a:rPr>
              <a:t>Laegemiddelgrupper</a:t>
            </a:r>
            <a:r>
              <a:rPr lang="da-DK" sz="1800" u="sng" dirty="0">
                <a:hlinkClick r:id="rId3"/>
              </a:rPr>
              <a:t>/Grupper/315574</a:t>
            </a:r>
            <a:r>
              <a:rPr lang="da-DK" sz="1800" dirty="0"/>
              <a:t>) (2).</a:t>
            </a:r>
            <a:br>
              <a:rPr lang="da-DK" sz="1800" dirty="0"/>
            </a:br>
            <a:endParaRPr lang="da-DK" sz="1800" dirty="0"/>
          </a:p>
        </p:txBody>
      </p:sp>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11</a:t>
            </a:fld>
            <a:endParaRPr lang="da-DK"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sp>
        <p:nvSpPr>
          <p:cNvPr id="8" name="Pladsholder til indhold 7"/>
          <p:cNvSpPr>
            <a:spLocks noGrp="1"/>
          </p:cNvSpPr>
          <p:nvPr>
            <p:ph sz="quarter" idx="13"/>
          </p:nvPr>
        </p:nvSpPr>
        <p:spPr/>
        <p:txBody>
          <a:bodyPr/>
          <a:lstStyle/>
          <a:p>
            <a:endParaRPr lang="da-DK"/>
          </a:p>
        </p:txBody>
      </p:sp>
      <p:pic>
        <p:nvPicPr>
          <p:cNvPr id="205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10044" b="7544"/>
          <a:stretch/>
        </p:blipFill>
        <p:spPr bwMode="auto">
          <a:xfrm>
            <a:off x="750088" y="1988840"/>
            <a:ext cx="8162925" cy="392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670004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12</a:t>
            </a:fld>
            <a:endParaRPr lang="da-DK"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pic>
        <p:nvPicPr>
          <p:cNvPr id="3074" name="Picture 2"/>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2267744" y="836712"/>
            <a:ext cx="5328592" cy="53563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371953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13</a:t>
            </a:fld>
            <a:endParaRPr lang="da-DK"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pic>
        <p:nvPicPr>
          <p:cNvPr id="4098" name="Picture 2"/>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899592" y="1052736"/>
            <a:ext cx="8340835"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ktangel 8"/>
          <p:cNvSpPr/>
          <p:nvPr/>
        </p:nvSpPr>
        <p:spPr>
          <a:xfrm>
            <a:off x="1219815" y="4653136"/>
            <a:ext cx="7488832" cy="1384995"/>
          </a:xfrm>
          <a:prstGeom prst="rect">
            <a:avLst/>
          </a:prstGeom>
        </p:spPr>
        <p:txBody>
          <a:bodyPr wrap="square">
            <a:spAutoFit/>
          </a:bodyPr>
          <a:lstStyle/>
          <a:p>
            <a:r>
              <a:rPr lang="en-GB" sz="1200" b="1" dirty="0" err="1"/>
              <a:t>Referencer</a:t>
            </a:r>
            <a:r>
              <a:rPr lang="en-GB" sz="1200" b="1" dirty="0"/>
              <a:t>:</a:t>
            </a:r>
            <a:r>
              <a:rPr lang="da-DK" sz="1200" dirty="0"/>
              <a:t/>
            </a:r>
            <a:br>
              <a:rPr lang="da-DK" sz="1200" dirty="0"/>
            </a:br>
            <a:r>
              <a:rPr lang="en-US" sz="1200" dirty="0"/>
              <a:t>Cancer Care Ontario (CCO). Li M, Kennedy EB, Byrne N, </a:t>
            </a:r>
            <a:r>
              <a:rPr lang="en-US" sz="1200" dirty="0" err="1"/>
              <a:t>Gerin-Lajoie</a:t>
            </a:r>
            <a:r>
              <a:rPr lang="en-US" sz="1200" dirty="0"/>
              <a:t> C, Green E, Katz MR, </a:t>
            </a:r>
            <a:r>
              <a:rPr lang="en-US" sz="1200" dirty="0" err="1"/>
              <a:t>Keshavarz</a:t>
            </a:r>
            <a:r>
              <a:rPr lang="en-US" sz="1200" dirty="0"/>
              <a:t> H, Sellick SM, and the Management of Depression in Patients with Cancer Expert Panel. The Management of Depression in Patients with Cancer: Guideline Recommendations. Report Date: May 11, 2015</a:t>
            </a:r>
            <a:r>
              <a:rPr lang="en-US" sz="1200" b="1" dirty="0"/>
              <a:t> </a:t>
            </a:r>
            <a:r>
              <a:rPr lang="en-US" sz="1200" b="1" u="sng" dirty="0">
                <a:hlinkClick r:id="rId4"/>
              </a:rPr>
              <a:t>https://www.cancercare.on.ca/common/pages/UserFile.aspx?fileId=340750</a:t>
            </a:r>
            <a:r>
              <a:rPr lang="da-DK" sz="1200" dirty="0"/>
              <a:t/>
            </a:r>
            <a:br>
              <a:rPr lang="da-DK" sz="1200" dirty="0"/>
            </a:br>
            <a:r>
              <a:rPr lang="en-US" sz="1200" dirty="0"/>
              <a:t>(</a:t>
            </a:r>
            <a:r>
              <a:rPr lang="en-US" sz="1200" u="sng" dirty="0">
                <a:hlinkClick r:id="rId5"/>
              </a:rPr>
              <a:t>http://pro.medicin.dk/Laegemiddelgrupper/Grupper/315574</a:t>
            </a:r>
            <a:r>
              <a:rPr lang="en-US" sz="1200" dirty="0"/>
              <a:t>).</a:t>
            </a:r>
            <a:r>
              <a:rPr lang="da-DK" sz="1200" dirty="0"/>
              <a:t/>
            </a:r>
            <a:br>
              <a:rPr lang="da-DK" sz="1200" dirty="0"/>
            </a:br>
            <a:endParaRPr lang="da-DK" sz="1200" dirty="0"/>
          </a:p>
        </p:txBody>
      </p:sp>
    </p:spTree>
    <p:extLst>
      <p:ext uri="{BB962C8B-B14F-4D97-AF65-F5344CB8AC3E}">
        <p14:creationId xmlns:p14="http://schemas.microsoft.com/office/powerpoint/2010/main" val="289673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15616" y="692696"/>
            <a:ext cx="7704856" cy="1161947"/>
          </a:xfrm>
        </p:spPr>
        <p:txBody>
          <a:bodyPr/>
          <a:lstStyle/>
          <a:p>
            <a:r>
              <a:rPr lang="da-DK" sz="2800" dirty="0"/>
              <a:t>Anbefaling, </a:t>
            </a:r>
            <a:r>
              <a:rPr lang="da-DK" sz="2800" dirty="0" err="1"/>
              <a:t>collaborative</a:t>
            </a:r>
            <a:r>
              <a:rPr lang="da-DK" sz="2800" dirty="0"/>
              <a:t> </a:t>
            </a:r>
            <a:r>
              <a:rPr lang="da-DK" sz="2800" dirty="0" err="1"/>
              <a:t>care</a:t>
            </a:r>
            <a:r>
              <a:rPr lang="da-DK" sz="2800" dirty="0"/>
              <a:t> </a:t>
            </a:r>
            <a:r>
              <a:rPr lang="da-DK" sz="2800" dirty="0" smtClean="0"/>
              <a:t>interventioner </a:t>
            </a:r>
            <a:r>
              <a:rPr lang="da-DK" sz="2800" dirty="0"/>
              <a:t/>
            </a:r>
            <a:br>
              <a:rPr lang="da-DK" sz="2800" dirty="0"/>
            </a:br>
            <a:endParaRPr lang="da-DK" dirty="0"/>
          </a:p>
        </p:txBody>
      </p:sp>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14</a:t>
            </a:fld>
            <a:endParaRPr lang="da-DK" dirty="0"/>
          </a:p>
        </p:txBody>
      </p:sp>
      <p:sp>
        <p:nvSpPr>
          <p:cNvPr id="6" name="Pladsholder til indhold 5"/>
          <p:cNvSpPr>
            <a:spLocks noGrp="1"/>
          </p:cNvSpPr>
          <p:nvPr>
            <p:ph sz="quarter" idx="13"/>
          </p:nvPr>
        </p:nvSpPr>
        <p:spPr>
          <a:xfrm>
            <a:off x="1187624" y="1628800"/>
            <a:ext cx="7091363" cy="3304729"/>
          </a:xfrm>
        </p:spPr>
        <p:txBody>
          <a:bodyPr/>
          <a:lstStyle/>
          <a:p>
            <a:r>
              <a:rPr lang="da-DK" sz="1400" b="1" dirty="0"/>
              <a:t>Selvhjælpsgruppe ledet af en rådgiver</a:t>
            </a:r>
            <a:r>
              <a:rPr lang="da-DK" sz="1400" dirty="0"/>
              <a:t>.</a:t>
            </a:r>
            <a:r>
              <a:rPr lang="da-DK" sz="1400" i="1" dirty="0"/>
              <a:t> For patienter med kræft og mild til moderat depression.</a:t>
            </a:r>
            <a:endParaRPr lang="da-DK" sz="1400" dirty="0"/>
          </a:p>
          <a:p>
            <a:r>
              <a:rPr lang="da-DK" sz="1400" dirty="0"/>
              <a:t>Tilbydes til patienter med en velkendt kræftsygdom. Har sit fokus på erfaringsdeling og følelser associeret med det at have kræft. Gruppen ledes af en rådgiver, der har en støttende og </a:t>
            </a:r>
            <a:r>
              <a:rPr lang="da-DK" sz="1400" dirty="0" err="1"/>
              <a:t>faciliterende</a:t>
            </a:r>
            <a:r>
              <a:rPr lang="da-DK" sz="1400" dirty="0"/>
              <a:t> rolle, som har viden om kræftsygdomme og depression, og som gennemgår det individuelle udbytte af intervention med hver enkelt patient. Foregår typisk en gang om ugen i en periode på 8-12 mødegange (</a:t>
            </a:r>
            <a:r>
              <a:rPr lang="da-DK" sz="1400" dirty="0" err="1"/>
              <a:t>Rodriguez</a:t>
            </a:r>
            <a:r>
              <a:rPr lang="da-DK" sz="1400" dirty="0"/>
              <a:t> Vega B, </a:t>
            </a:r>
            <a:r>
              <a:rPr lang="da-DK" sz="1400" dirty="0" err="1"/>
              <a:t>Palao</a:t>
            </a:r>
            <a:r>
              <a:rPr lang="da-DK" sz="1400" dirty="0"/>
              <a:t> A, Torres G, Hospital A, Benito G, Perez E, et al. </a:t>
            </a:r>
            <a:r>
              <a:rPr lang="en-US" sz="1400" dirty="0"/>
              <a:t>Combined therapy versus usual care for the treatment of depression in oncologic patients: a randomized controlled trial. </a:t>
            </a:r>
            <a:r>
              <a:rPr lang="da-DK" sz="1400" dirty="0" err="1"/>
              <a:t>Psychooncology</a:t>
            </a:r>
            <a:r>
              <a:rPr lang="da-DK" sz="1400" dirty="0"/>
              <a:t>. 2011;20(9):943-52).</a:t>
            </a:r>
          </a:p>
          <a:p>
            <a:r>
              <a:rPr lang="da-DK" sz="1400" b="1" u="sng" dirty="0" err="1"/>
              <a:t>Mindfulness</a:t>
            </a:r>
            <a:r>
              <a:rPr lang="da-DK" sz="1400" b="1" u="sng" dirty="0"/>
              <a:t> baseret stress reduktion og </a:t>
            </a:r>
            <a:r>
              <a:rPr lang="da-DK" sz="1400" b="1" u="sng" dirty="0" err="1"/>
              <a:t>mindfulness</a:t>
            </a:r>
            <a:r>
              <a:rPr lang="da-DK" sz="1400" b="1" u="sng" dirty="0"/>
              <a:t> baseret kognitiv terapi. </a:t>
            </a:r>
            <a:endParaRPr lang="da-DK" sz="1400" dirty="0"/>
          </a:p>
          <a:p>
            <a:r>
              <a:rPr lang="da-DK" sz="1400" dirty="0" err="1"/>
              <a:t>Mindfulness</a:t>
            </a:r>
            <a:r>
              <a:rPr lang="da-DK" sz="1400" dirty="0"/>
              <a:t> har rødder i Buddhistisk meditation og er baseret på ikke dømmende her og nu tilstedeværelse. </a:t>
            </a:r>
            <a:r>
              <a:rPr lang="da-DK" sz="1400" b="1" dirty="0"/>
              <a:t>Tanker, følelser og adfærd observeres med blid nysgerrighed mere end tolkning</a:t>
            </a:r>
            <a:r>
              <a:rPr lang="da-DK" sz="1400" dirty="0"/>
              <a:t>. </a:t>
            </a:r>
            <a:r>
              <a:rPr lang="da-DK" sz="1400" dirty="0" err="1"/>
              <a:t>Mindfulness</a:t>
            </a:r>
            <a:r>
              <a:rPr lang="da-DK" sz="1400" dirty="0"/>
              <a:t> baseret stressreduktion kombinerer stress reduktion med </a:t>
            </a:r>
            <a:r>
              <a:rPr lang="da-DK" sz="1400" dirty="0" err="1"/>
              <a:t>mindfulness</a:t>
            </a:r>
            <a:r>
              <a:rPr lang="da-DK" sz="1400" dirty="0"/>
              <a:t> meditations teknikker. </a:t>
            </a:r>
            <a:r>
              <a:rPr lang="da-DK" sz="1400" dirty="0" err="1"/>
              <a:t>Mindfulness</a:t>
            </a:r>
            <a:r>
              <a:rPr lang="da-DK" sz="1400" dirty="0"/>
              <a:t> baseret kognitiv terapi kombinerer </a:t>
            </a:r>
            <a:r>
              <a:rPr lang="da-DK" sz="1400" dirty="0" err="1"/>
              <a:t>mindfulness</a:t>
            </a:r>
            <a:r>
              <a:rPr lang="da-DK" sz="1400" dirty="0"/>
              <a:t> meditation med kognitive terapi teknikker. Indsætte referencer </a:t>
            </a:r>
          </a:p>
          <a:p>
            <a:r>
              <a:rPr lang="da-DK" sz="1400" dirty="0"/>
              <a:t>57,58] fra Cancer Care </a:t>
            </a:r>
            <a:r>
              <a:rPr lang="da-DK" sz="1400" dirty="0" err="1"/>
              <a:t>Ontario</a:t>
            </a:r>
            <a:r>
              <a:rPr lang="da-DK" sz="1400" dirty="0"/>
              <a:t> Guideline </a:t>
            </a:r>
            <a:r>
              <a:rPr lang="da-DK" sz="1400" dirty="0">
                <a:sym typeface="Wingdings"/>
              </a:rPr>
              <a:t></a:t>
            </a:r>
            <a:r>
              <a:rPr lang="da-DK" sz="1400" dirty="0"/>
              <a:t> eller blot CCO-retningslinjen. </a:t>
            </a:r>
          </a:p>
          <a:p>
            <a:pPr marL="0" indent="0">
              <a:buNone/>
            </a:pPr>
            <a:endParaRPr lang="da-DK" dirty="0"/>
          </a:p>
          <a:p>
            <a:endParaRPr lang="da-DK"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spTree>
    <p:extLst>
      <p:ext uri="{BB962C8B-B14F-4D97-AF65-F5344CB8AC3E}">
        <p14:creationId xmlns:p14="http://schemas.microsoft.com/office/powerpoint/2010/main" val="35358187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15</a:t>
            </a:fld>
            <a:endParaRPr lang="da-DK" dirty="0"/>
          </a:p>
        </p:txBody>
      </p:sp>
      <p:sp>
        <p:nvSpPr>
          <p:cNvPr id="6" name="Pladsholder til indhold 5"/>
          <p:cNvSpPr>
            <a:spLocks noGrp="1"/>
          </p:cNvSpPr>
          <p:nvPr>
            <p:ph sz="quarter" idx="13"/>
          </p:nvPr>
        </p:nvSpPr>
        <p:spPr>
          <a:xfrm>
            <a:off x="1259632" y="764704"/>
            <a:ext cx="7488832" cy="3304729"/>
          </a:xfrm>
        </p:spPr>
        <p:txBody>
          <a:bodyPr/>
          <a:lstStyle/>
          <a:p>
            <a:r>
              <a:rPr lang="da-DK" sz="1200" b="1" dirty="0"/>
              <a:t>Kognitiv adfærds </a:t>
            </a:r>
            <a:r>
              <a:rPr lang="da-DK" sz="1200" b="1" dirty="0" err="1"/>
              <a:t>terap</a:t>
            </a:r>
            <a:r>
              <a:rPr lang="da-DK" sz="1200" b="1" dirty="0"/>
              <a:t> (KAT):</a:t>
            </a:r>
            <a:endParaRPr lang="da-DK" sz="1200" dirty="0"/>
          </a:p>
          <a:p>
            <a:r>
              <a:rPr lang="da-DK" sz="1200" dirty="0"/>
              <a:t>KAT er en tidsbegrænset struktureret psykologisk intervention, med afsæt i den kognitive adfærds model. Terapeut og patient arbejder med at identificere og reformulere dysfunktionelle tankemønstre, der belaster patienten (</a:t>
            </a:r>
            <a:r>
              <a:rPr lang="da-DK" sz="1200" dirty="0" err="1"/>
              <a:t>Breitbart</a:t>
            </a:r>
            <a:r>
              <a:rPr lang="da-DK" sz="1200" dirty="0"/>
              <a:t> W, </a:t>
            </a:r>
            <a:r>
              <a:rPr lang="da-DK" sz="1200" dirty="0" err="1"/>
              <a:t>Chochinov</a:t>
            </a:r>
            <a:r>
              <a:rPr lang="da-DK" sz="1200" dirty="0"/>
              <a:t> HM, </a:t>
            </a:r>
            <a:r>
              <a:rPr lang="da-DK" sz="1200" dirty="0" err="1"/>
              <a:t>Passik</a:t>
            </a:r>
            <a:r>
              <a:rPr lang="da-DK" sz="1200" dirty="0"/>
              <a:t> SD. </a:t>
            </a:r>
            <a:r>
              <a:rPr lang="en-US" sz="1200" dirty="0"/>
              <a:t>Psychiatric symptoms in palliative medicine. I: Hanks G, </a:t>
            </a:r>
            <a:r>
              <a:rPr lang="en-US" sz="1200" dirty="0" err="1"/>
              <a:t>Cherny</a:t>
            </a:r>
            <a:r>
              <a:rPr lang="en-US" sz="1200" dirty="0"/>
              <a:t> NI, Christakis NA, </a:t>
            </a:r>
            <a:r>
              <a:rPr lang="en-US" sz="1200" dirty="0" err="1"/>
              <a:t>FAllon</a:t>
            </a:r>
            <a:r>
              <a:rPr lang="en-US" sz="1200" dirty="0"/>
              <a:t> M, </a:t>
            </a:r>
            <a:r>
              <a:rPr lang="en-US" sz="1200" dirty="0" err="1"/>
              <a:t>Kaasa</a:t>
            </a:r>
            <a:r>
              <a:rPr lang="en-US" sz="1200" dirty="0"/>
              <a:t> S, </a:t>
            </a:r>
            <a:r>
              <a:rPr lang="en-US" sz="1200" dirty="0" err="1"/>
              <a:t>Portenoy</a:t>
            </a:r>
            <a:r>
              <a:rPr lang="en-US" sz="1200" dirty="0"/>
              <a:t> RK, eds. Oxford textbook of palliative medicine, 4 </a:t>
            </a:r>
            <a:r>
              <a:rPr lang="en-US" sz="1200" dirty="0" err="1"/>
              <a:t>th</a:t>
            </a:r>
            <a:r>
              <a:rPr lang="en-US" sz="1200" dirty="0"/>
              <a:t> ed. Oxford: Oxford University Press; 2010)</a:t>
            </a:r>
            <a:endParaRPr lang="da-DK" sz="1200" dirty="0"/>
          </a:p>
          <a:p>
            <a:r>
              <a:rPr lang="da-DK" sz="1200" b="1" dirty="0"/>
              <a:t>Problemløsningsterapi (PST):</a:t>
            </a:r>
            <a:endParaRPr lang="da-DK" sz="1200" dirty="0"/>
          </a:p>
          <a:p>
            <a:r>
              <a:rPr lang="da-DK" sz="1200" dirty="0"/>
              <a:t>Tidsbegrænset struktureret psykologisk intervention. Med fokus på konkrete problemstillinger i patientens liv samt på at opstille løsningsmuligheder og en plan for den videre fremfærd (</a:t>
            </a:r>
            <a:r>
              <a:rPr lang="da-DK" sz="1200" dirty="0" err="1"/>
              <a:t>Guldin</a:t>
            </a:r>
            <a:r>
              <a:rPr lang="da-DK" sz="1200" dirty="0"/>
              <a:t> M, Jensen AB. Psykiske reaktioner ved alvorlig sygdom I: Neergaard MA, Larsen H red. Palliativ Medicin – en lærebog, 1.udg.Munksgaard, København 2015)</a:t>
            </a:r>
          </a:p>
          <a:p>
            <a:r>
              <a:rPr lang="da-DK" sz="1200" b="1" dirty="0" smtClean="0"/>
              <a:t>Meningsbaseret </a:t>
            </a:r>
            <a:r>
              <a:rPr lang="da-DK" sz="1200" b="1" dirty="0"/>
              <a:t>terapi (</a:t>
            </a:r>
            <a:r>
              <a:rPr lang="da-DK" sz="1200" b="1" dirty="0" err="1"/>
              <a:t>Meaning-centered</a:t>
            </a:r>
            <a:r>
              <a:rPr lang="da-DK" sz="1200" b="1" dirty="0"/>
              <a:t> </a:t>
            </a:r>
            <a:r>
              <a:rPr lang="da-DK" sz="1200" b="1" dirty="0" err="1"/>
              <a:t>therapy</a:t>
            </a:r>
            <a:r>
              <a:rPr lang="da-DK" sz="1200" b="1" dirty="0"/>
              <a:t>):</a:t>
            </a:r>
            <a:endParaRPr lang="da-DK" sz="1200" dirty="0"/>
          </a:p>
          <a:p>
            <a:r>
              <a:rPr lang="da-DK" sz="1200" dirty="0"/>
              <a:t>Intervention, der fokuserer på at støtte patienten i at se mening og formål med livet. Først ved at tale med patienten om erfaringer med meningsfuldhed i livet. Meningsfulde øjeblikke i fortiden, patientens identitet før og efter kræftdiagnosen og aspekter af hans/hendes livshistorie og dennes indflydelse på livsværdier. </a:t>
            </a:r>
          </a:p>
          <a:p>
            <a:r>
              <a:rPr lang="en-US" sz="1200" dirty="0"/>
              <a:t>(See comment in PubMed Commons </a:t>
            </a:r>
            <a:r>
              <a:rPr lang="en-US" sz="1200" dirty="0" err="1"/>
              <a:t>below</a:t>
            </a:r>
            <a:r>
              <a:rPr lang="en-US" sz="1200" u="sng" dirty="0" err="1">
                <a:hlinkClick r:id="rId3" tooltip="Palliative medicine."/>
              </a:rPr>
              <a:t>Palliat</a:t>
            </a:r>
            <a:r>
              <a:rPr lang="en-US" sz="1200" u="sng" dirty="0">
                <a:hlinkClick r:id="rId3" tooltip="Palliative medicine."/>
              </a:rPr>
              <a:t> Med.</a:t>
            </a:r>
            <a:r>
              <a:rPr lang="en-US" sz="1200" dirty="0"/>
              <a:t> 2016 Jul 19. </a:t>
            </a:r>
            <a:r>
              <a:rPr lang="en-US" sz="1200" dirty="0" err="1"/>
              <a:t>pii</a:t>
            </a:r>
            <a:r>
              <a:rPr lang="en-US" sz="1200" dirty="0"/>
              <a:t>: 0269216316651570. [</a:t>
            </a:r>
            <a:r>
              <a:rPr lang="en-US" sz="1200" dirty="0" err="1"/>
              <a:t>Epub</a:t>
            </a:r>
            <a:r>
              <a:rPr lang="en-US" sz="1200" dirty="0"/>
              <a:t> ahead of print]</a:t>
            </a:r>
            <a:endParaRPr lang="da-DK" sz="1200" dirty="0"/>
          </a:p>
          <a:p>
            <a:r>
              <a:rPr lang="en-US" sz="1200" dirty="0"/>
              <a:t>Adapting Meaning-Centered Psychotherapy for the palliative care setting: Results of a pilot study. </a:t>
            </a:r>
            <a:r>
              <a:rPr lang="en-US" sz="1200" u="sng" dirty="0">
                <a:hlinkClick r:id="rId4"/>
              </a:rPr>
              <a:t>Rosenfeld B</a:t>
            </a:r>
            <a:r>
              <a:rPr lang="en-US" sz="1200" dirty="0"/>
              <a:t>, </a:t>
            </a:r>
            <a:r>
              <a:rPr lang="en-US" sz="1200" u="sng" dirty="0" err="1">
                <a:hlinkClick r:id="rId5"/>
              </a:rPr>
              <a:t>Saracino</a:t>
            </a:r>
            <a:r>
              <a:rPr lang="en-US" sz="1200" u="sng" dirty="0">
                <a:hlinkClick r:id="rId5"/>
              </a:rPr>
              <a:t> R</a:t>
            </a:r>
            <a:r>
              <a:rPr lang="en-US" sz="1200" baseline="30000" dirty="0"/>
              <a:t> </a:t>
            </a:r>
            <a:r>
              <a:rPr lang="en-US" sz="1200" u="sng" dirty="0">
                <a:hlinkClick r:id="rId6"/>
              </a:rPr>
              <a:t>Tobias K</a:t>
            </a:r>
            <a:r>
              <a:rPr lang="en-US" sz="1200" dirty="0"/>
              <a:t>, </a:t>
            </a:r>
            <a:r>
              <a:rPr lang="en-US" sz="1200" u="sng" dirty="0">
                <a:hlinkClick r:id="rId7"/>
              </a:rPr>
              <a:t>Masterson M</a:t>
            </a:r>
            <a:r>
              <a:rPr lang="en-US" sz="1200" dirty="0"/>
              <a:t>, </a:t>
            </a:r>
            <a:r>
              <a:rPr lang="en-US" sz="1200" u="sng" dirty="0" err="1">
                <a:hlinkClick r:id="rId8"/>
              </a:rPr>
              <a:t>Pessin</a:t>
            </a:r>
            <a:r>
              <a:rPr lang="en-US" sz="1200" u="sng" dirty="0">
                <a:hlinkClick r:id="rId8"/>
              </a:rPr>
              <a:t> H</a:t>
            </a:r>
            <a:r>
              <a:rPr lang="en-US" sz="1200" dirty="0"/>
              <a:t>, </a:t>
            </a:r>
            <a:r>
              <a:rPr lang="en-US" sz="1200" u="sng" dirty="0" err="1">
                <a:hlinkClick r:id="rId9"/>
              </a:rPr>
              <a:t>Applebaum</a:t>
            </a:r>
            <a:r>
              <a:rPr lang="en-US" sz="1200" u="sng" dirty="0">
                <a:hlinkClick r:id="rId9"/>
              </a:rPr>
              <a:t> A</a:t>
            </a:r>
            <a:r>
              <a:rPr lang="en-US" sz="1200" dirty="0"/>
              <a:t>, </a:t>
            </a:r>
            <a:r>
              <a:rPr lang="en-US" sz="1200" u="sng" dirty="0">
                <a:hlinkClick r:id="rId10"/>
              </a:rPr>
              <a:t>Brescia R</a:t>
            </a:r>
            <a:r>
              <a:rPr lang="en-US" sz="1200" dirty="0"/>
              <a:t>, </a:t>
            </a:r>
            <a:r>
              <a:rPr lang="en-US" sz="1200" u="sng" dirty="0">
                <a:hlinkClick r:id="rId11"/>
              </a:rPr>
              <a:t>Breitbart W</a:t>
            </a:r>
            <a:r>
              <a:rPr lang="en-US" sz="1200" baseline="30000" dirty="0"/>
              <a:t>),</a:t>
            </a:r>
            <a:endParaRPr lang="da-DK" sz="1200" dirty="0"/>
          </a:p>
          <a:p>
            <a:r>
              <a:rPr lang="da-DK" sz="1200" dirty="0"/>
              <a:t>(Driessen E, </a:t>
            </a:r>
            <a:r>
              <a:rPr lang="da-DK" sz="1200" dirty="0" err="1"/>
              <a:t>Cuijpers</a:t>
            </a:r>
            <a:r>
              <a:rPr lang="da-DK" sz="1200" dirty="0"/>
              <a:t> P, </a:t>
            </a:r>
            <a:r>
              <a:rPr lang="da-DK" sz="1200" dirty="0" err="1"/>
              <a:t>Hollon</a:t>
            </a:r>
            <a:r>
              <a:rPr lang="da-DK" sz="1200" dirty="0"/>
              <a:t> SD, </a:t>
            </a:r>
            <a:r>
              <a:rPr lang="da-DK" sz="1200" dirty="0" err="1"/>
              <a:t>Dekker</a:t>
            </a:r>
            <a:r>
              <a:rPr lang="da-DK" sz="1200" dirty="0"/>
              <a:t> JJ. </a:t>
            </a:r>
            <a:r>
              <a:rPr lang="en-US" sz="1200" dirty="0"/>
              <a:t>Does pretreatment severity moderate the efficacy of psychological treatment of adult outpatient depression? </a:t>
            </a:r>
            <a:r>
              <a:rPr lang="da-DK" sz="1200" dirty="0"/>
              <a:t>A </a:t>
            </a:r>
            <a:r>
              <a:rPr lang="da-DK" sz="1200" dirty="0" err="1"/>
              <a:t>meta-analysis</a:t>
            </a:r>
            <a:r>
              <a:rPr lang="da-DK" sz="1200" dirty="0"/>
              <a:t>. J Consult </a:t>
            </a:r>
            <a:r>
              <a:rPr lang="da-DK" sz="1200" dirty="0" err="1"/>
              <a:t>Clin</a:t>
            </a:r>
            <a:r>
              <a:rPr lang="da-DK" sz="1200" dirty="0"/>
              <a:t> </a:t>
            </a:r>
            <a:r>
              <a:rPr lang="da-DK" sz="1200" dirty="0" err="1"/>
              <a:t>Psychol</a:t>
            </a:r>
            <a:r>
              <a:rPr lang="da-DK" sz="1200" dirty="0"/>
              <a:t>. 2010;78(5):668-80</a:t>
            </a:r>
            <a:r>
              <a:rPr lang="da-DK" sz="1200" dirty="0" smtClean="0"/>
              <a:t>).</a:t>
            </a:r>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spTree>
    <p:extLst>
      <p:ext uri="{BB962C8B-B14F-4D97-AF65-F5344CB8AC3E}">
        <p14:creationId xmlns:p14="http://schemas.microsoft.com/office/powerpoint/2010/main" val="15728012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16</a:t>
            </a:fld>
            <a:endParaRPr lang="da-DK" dirty="0"/>
          </a:p>
        </p:txBody>
      </p:sp>
      <p:sp>
        <p:nvSpPr>
          <p:cNvPr id="6" name="Pladsholder til indhold 5"/>
          <p:cNvSpPr>
            <a:spLocks noGrp="1"/>
          </p:cNvSpPr>
          <p:nvPr>
            <p:ph sz="quarter" idx="13"/>
          </p:nvPr>
        </p:nvSpPr>
        <p:spPr>
          <a:xfrm>
            <a:off x="1331640" y="908720"/>
            <a:ext cx="7488832" cy="3304729"/>
          </a:xfrm>
        </p:spPr>
        <p:txBody>
          <a:bodyPr/>
          <a:lstStyle/>
          <a:p>
            <a:endParaRPr lang="da-DK" sz="1000" dirty="0"/>
          </a:p>
          <a:p>
            <a:r>
              <a:rPr lang="da-DK" sz="1200" b="1" dirty="0" err="1"/>
              <a:t>Dignity</a:t>
            </a:r>
            <a:r>
              <a:rPr lang="da-DK" sz="1200" b="1" dirty="0"/>
              <a:t> </a:t>
            </a:r>
            <a:r>
              <a:rPr lang="da-DK" sz="1200" b="1" dirty="0" err="1"/>
              <a:t>Therapy</a:t>
            </a:r>
            <a:r>
              <a:rPr lang="da-DK" sz="1200" b="1" dirty="0"/>
              <a:t>:</a:t>
            </a:r>
            <a:endParaRPr lang="da-DK" sz="1200" dirty="0"/>
          </a:p>
          <a:p>
            <a:pPr marL="0" indent="0">
              <a:buNone/>
            </a:pPr>
            <a:r>
              <a:rPr lang="da-DK" sz="1200" dirty="0"/>
              <a:t>Intervention hvor  patientens livshistorie og håb for deres kære nedfældes i et dokument til deres pårørende. I samarbejde med en professionel kan patienten beskrive sit liv, værdier og relationer. Det flytter fokus fra sygdommen til at se patienten som et levende menneske med erfaringer og livsvisdom, som kan bidrage med noget betydningsfuldt til sine medmennesker. </a:t>
            </a:r>
            <a:r>
              <a:rPr lang="en-US" sz="1200" dirty="0"/>
              <a:t>(Breitbart W, </a:t>
            </a:r>
            <a:r>
              <a:rPr lang="en-US" sz="1200" dirty="0" err="1"/>
              <a:t>Chochinov</a:t>
            </a:r>
            <a:r>
              <a:rPr lang="en-US" sz="1200" dirty="0"/>
              <a:t> HM, </a:t>
            </a:r>
            <a:r>
              <a:rPr lang="en-US" sz="1200" dirty="0" err="1"/>
              <a:t>Passik</a:t>
            </a:r>
            <a:r>
              <a:rPr lang="en-US" sz="1200" dirty="0"/>
              <a:t> SD. Psychiatric symptoms in palliative medicine. I: Hanks G, </a:t>
            </a:r>
            <a:r>
              <a:rPr lang="en-US" sz="1200" dirty="0" err="1"/>
              <a:t>Cherny</a:t>
            </a:r>
            <a:r>
              <a:rPr lang="en-US" sz="1200" dirty="0"/>
              <a:t> NI, Christakis NA, </a:t>
            </a:r>
            <a:r>
              <a:rPr lang="en-US" sz="1200" dirty="0" err="1"/>
              <a:t>FAllon</a:t>
            </a:r>
            <a:r>
              <a:rPr lang="en-US" sz="1200" dirty="0"/>
              <a:t> M, </a:t>
            </a:r>
            <a:r>
              <a:rPr lang="en-US" sz="1200" dirty="0" err="1"/>
              <a:t>Kaasa</a:t>
            </a:r>
            <a:r>
              <a:rPr lang="en-US" sz="1200" dirty="0"/>
              <a:t> S, </a:t>
            </a:r>
            <a:r>
              <a:rPr lang="en-US" sz="1200" dirty="0" err="1"/>
              <a:t>Portenoy</a:t>
            </a:r>
            <a:r>
              <a:rPr lang="en-US" sz="1200" dirty="0"/>
              <a:t> RK, eds. Oxford textbook of palliative medicine, 4 </a:t>
            </a:r>
            <a:r>
              <a:rPr lang="en-US" sz="1200" dirty="0" err="1"/>
              <a:t>th</a:t>
            </a:r>
            <a:r>
              <a:rPr lang="en-US" sz="1200" dirty="0"/>
              <a:t> ed. Oxford: Oxford University Press; 2010)</a:t>
            </a:r>
            <a:endParaRPr lang="da-DK" sz="1200" dirty="0"/>
          </a:p>
          <a:p>
            <a:pPr marL="0" indent="0">
              <a:buNone/>
            </a:pPr>
            <a:endParaRPr lang="da-DK" sz="1000" dirty="0"/>
          </a:p>
          <a:p>
            <a:r>
              <a:rPr lang="en-US" sz="1000" b="1" dirty="0" err="1"/>
              <a:t>Referencer</a:t>
            </a:r>
            <a:r>
              <a:rPr lang="en-US" sz="1000" b="1" dirty="0"/>
              <a:t>:</a:t>
            </a:r>
            <a:endParaRPr lang="da-DK" sz="1000" dirty="0"/>
          </a:p>
          <a:p>
            <a:pPr marL="0" indent="0">
              <a:buNone/>
            </a:pPr>
            <a:r>
              <a:rPr lang="en-US" sz="1000" u="sng" dirty="0" smtClean="0"/>
              <a:t>Can</a:t>
            </a:r>
            <a:r>
              <a:rPr lang="en-US" sz="1000" dirty="0" smtClean="0"/>
              <a:t>cer </a:t>
            </a:r>
            <a:r>
              <a:rPr lang="en-US" sz="1000" dirty="0"/>
              <a:t>Care Ontario (CCO). Li M, Kennedy EB, Byrne N, </a:t>
            </a:r>
            <a:r>
              <a:rPr lang="en-US" sz="1000" dirty="0" err="1"/>
              <a:t>Gerin-Lajoie</a:t>
            </a:r>
            <a:r>
              <a:rPr lang="en-US" sz="1000" dirty="0"/>
              <a:t> C, Green E, Katz MR, </a:t>
            </a:r>
            <a:r>
              <a:rPr lang="en-US" sz="1000" dirty="0" err="1"/>
              <a:t>Keshavarz</a:t>
            </a:r>
            <a:r>
              <a:rPr lang="en-US" sz="1000" dirty="0"/>
              <a:t> H, Sellick SM, and the Management of Depression in Patients with Cancer Expert Panel. The Management of Depression in Patients with Cancer: Guideline Recommendations. Report Date: May 11, 2015</a:t>
            </a:r>
            <a:r>
              <a:rPr lang="en-US" sz="1000" b="1" dirty="0"/>
              <a:t> </a:t>
            </a:r>
            <a:r>
              <a:rPr lang="en-US" sz="1000" b="1" u="sng" dirty="0">
                <a:hlinkClick r:id="rId3"/>
              </a:rPr>
              <a:t>https://www.cancercare.on.ca/common/pages/UserFile.aspx?fileId=340750</a:t>
            </a:r>
            <a:r>
              <a:rPr lang="da-DK" sz="1000" dirty="0"/>
              <a:t>  Denne reference er sat på , også selvom den ikke skulle figurerer i nogle af tekststykkerne ovenfor, da CCO-retningslinjen klart er inspirationskilde til dette dokument.</a:t>
            </a:r>
          </a:p>
          <a:p>
            <a:pPr marL="0" indent="0">
              <a:buNone/>
            </a:pPr>
            <a:endParaRPr lang="da-DK" sz="1200" dirty="0"/>
          </a:p>
          <a:p>
            <a:endParaRPr lang="da-DK" sz="1200" dirty="0"/>
          </a:p>
          <a:p>
            <a:endParaRPr lang="da-DK" sz="1000" dirty="0" smtClean="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spTree>
    <p:extLst>
      <p:ext uri="{BB962C8B-B14F-4D97-AF65-F5344CB8AC3E}">
        <p14:creationId xmlns:p14="http://schemas.microsoft.com/office/powerpoint/2010/main" val="559609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03648" y="332656"/>
            <a:ext cx="7704856" cy="1161947"/>
          </a:xfrm>
        </p:spPr>
        <p:txBody>
          <a:bodyPr/>
          <a:lstStyle/>
          <a:p>
            <a:r>
              <a:rPr lang="da-DK" sz="2800" dirty="0"/>
              <a:t>Bilag 8. Interaktioner mellem antidepressiv og onkologisk lægemidler</a:t>
            </a:r>
            <a:endParaRPr lang="da-DK" dirty="0"/>
          </a:p>
        </p:txBody>
      </p:sp>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17</a:t>
            </a:fld>
            <a:endParaRPr lang="da-DK"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pic>
        <p:nvPicPr>
          <p:cNvPr id="5122" name="Picture 2"/>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2627784" y="1556792"/>
            <a:ext cx="3715092" cy="44448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580729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31640" y="1402957"/>
            <a:ext cx="7200800" cy="1161947"/>
          </a:xfrm>
        </p:spPr>
        <p:txBody>
          <a:bodyPr/>
          <a:lstStyle/>
          <a:p>
            <a:r>
              <a:rPr lang="da-DK" sz="2800" dirty="0" smtClean="0"/>
              <a:t/>
            </a:r>
            <a:br>
              <a:rPr lang="da-DK" sz="2800" dirty="0" smtClean="0"/>
            </a:br>
            <a:r>
              <a:rPr lang="da-DK" sz="2800" dirty="0"/>
              <a:t/>
            </a:r>
            <a:br>
              <a:rPr lang="da-DK" sz="2800" dirty="0"/>
            </a:br>
            <a:r>
              <a:rPr lang="da-DK" sz="2800" dirty="0" smtClean="0"/>
              <a:t>Bilag </a:t>
            </a:r>
            <a:r>
              <a:rPr lang="da-DK" sz="2800" dirty="0"/>
              <a:t>10	Vejledning fra Sundhedsstyrelsen om behandling af voksne med antidepressive lægemidler </a:t>
            </a:r>
            <a:r>
              <a:rPr lang="da-DK" sz="2800" dirty="0" smtClean="0"/>
              <a:t>– </a:t>
            </a:r>
            <a:r>
              <a:rPr lang="da-DK" sz="2800" dirty="0"/>
              <a:t>Hvem skal behandles? – Manglende effekt - Behandlingsvarighed </a:t>
            </a:r>
            <a:endParaRPr lang="da-DK" dirty="0"/>
          </a:p>
        </p:txBody>
      </p:sp>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18</a:t>
            </a:fld>
            <a:endParaRPr lang="da-DK" dirty="0"/>
          </a:p>
        </p:txBody>
      </p:sp>
      <p:sp>
        <p:nvSpPr>
          <p:cNvPr id="6" name="Pladsholder til indhold 5"/>
          <p:cNvSpPr>
            <a:spLocks noGrp="1"/>
          </p:cNvSpPr>
          <p:nvPr>
            <p:ph sz="quarter" idx="13"/>
          </p:nvPr>
        </p:nvSpPr>
        <p:spPr>
          <a:xfrm>
            <a:off x="1259632" y="2716559"/>
            <a:ext cx="7091363" cy="3304729"/>
          </a:xfrm>
        </p:spPr>
        <p:txBody>
          <a:bodyPr/>
          <a:lstStyle/>
          <a:p>
            <a:pPr marL="0" indent="0">
              <a:buNone/>
            </a:pPr>
            <a:r>
              <a:rPr lang="da-DK" sz="1200" dirty="0"/>
              <a:t>Vejledningen vedrører den medicinske behandling af patienter over 18 år, der lider af depression, angst og tvangstanker, med </a:t>
            </a:r>
            <a:r>
              <a:rPr lang="da-DK" sz="1200" dirty="0" smtClean="0"/>
              <a:t>antidepressive </a:t>
            </a:r>
            <a:r>
              <a:rPr lang="da-DK" sz="1200" dirty="0"/>
              <a:t>lægemidler. </a:t>
            </a:r>
            <a:r>
              <a:rPr lang="da-DK" sz="1200" dirty="0" smtClean="0"/>
              <a:t> Denne </a:t>
            </a:r>
            <a:r>
              <a:rPr lang="da-DK" sz="1200" dirty="0"/>
              <a:t>tabel omhandler Unipolar Depression.</a:t>
            </a:r>
          </a:p>
          <a:p>
            <a:pPr lvl="0"/>
            <a:r>
              <a:rPr lang="da-DK" sz="1200" dirty="0" smtClean="0"/>
              <a:t>Depression </a:t>
            </a:r>
            <a:r>
              <a:rPr lang="da-DK" sz="1200" dirty="0"/>
              <a:t>skal diagnosticeres på baggrund af kriterierne i ICD-10.</a:t>
            </a:r>
          </a:p>
          <a:p>
            <a:pPr lvl="0"/>
            <a:r>
              <a:rPr lang="da-DK" sz="1200" dirty="0" smtClean="0"/>
              <a:t>Uanset </a:t>
            </a:r>
            <a:r>
              <a:rPr lang="da-DK" sz="1200" dirty="0"/>
              <a:t>depressionens sværhedsgrad skal alle patienter med depression tilbydes støttende samtaler eller samtaleterapi.</a:t>
            </a:r>
          </a:p>
          <a:p>
            <a:pPr lvl="0"/>
            <a:r>
              <a:rPr lang="da-DK" sz="1200" dirty="0" smtClean="0"/>
              <a:t>Ved </a:t>
            </a:r>
            <a:r>
              <a:rPr lang="da-DK" sz="1200" dirty="0"/>
              <a:t>depression af lettere grad er der som udgangspunkt ikke indikation for medicinsk behandling.</a:t>
            </a:r>
          </a:p>
          <a:p>
            <a:pPr lvl="0"/>
            <a:r>
              <a:rPr lang="da-DK" sz="1200" dirty="0" smtClean="0"/>
              <a:t>Ved </a:t>
            </a:r>
            <a:r>
              <a:rPr lang="da-DK" sz="1200" dirty="0"/>
              <a:t>depression af moderat grad kan der være indikation for medicinsk behandling. Hvis patientens symptomprofil tillader det, skal lægen afvente med medicinsk behandling og tilbyde patienten samtaleterapi i et par måneder. Hvis der er manglende bedring eller forværring i denne periode, vil der oftest være indikation for medicinsk behandling.</a:t>
            </a:r>
          </a:p>
          <a:p>
            <a:pPr lvl="0"/>
            <a:r>
              <a:rPr lang="da-DK" sz="1200" dirty="0" smtClean="0"/>
              <a:t>Ved </a:t>
            </a:r>
            <a:r>
              <a:rPr lang="da-DK" sz="1200" dirty="0"/>
              <a:t>depression af svær grad er der som hovedregel indikation for umiddelbar behandling med antidepressive lægemidler som tillæg til støttende samtaler eller samtaleterapi</a:t>
            </a:r>
            <a:r>
              <a:rPr lang="da-DK" sz="1200" dirty="0" smtClean="0"/>
              <a:t>.</a:t>
            </a:r>
            <a:endParaRPr lang="da-DK" sz="2400" dirty="0"/>
          </a:p>
          <a:p>
            <a:endParaRPr lang="da-DK"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spTree>
    <p:extLst>
      <p:ext uri="{BB962C8B-B14F-4D97-AF65-F5344CB8AC3E}">
        <p14:creationId xmlns:p14="http://schemas.microsoft.com/office/powerpoint/2010/main" val="7082466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19</a:t>
            </a:fld>
            <a:endParaRPr lang="da-DK" dirty="0"/>
          </a:p>
        </p:txBody>
      </p:sp>
      <p:sp>
        <p:nvSpPr>
          <p:cNvPr id="6" name="Pladsholder til indhold 5"/>
          <p:cNvSpPr>
            <a:spLocks noGrp="1"/>
          </p:cNvSpPr>
          <p:nvPr>
            <p:ph sz="quarter" idx="13"/>
          </p:nvPr>
        </p:nvSpPr>
        <p:spPr>
          <a:xfrm>
            <a:off x="1259632" y="1340768"/>
            <a:ext cx="7091363" cy="4456857"/>
          </a:xfrm>
        </p:spPr>
        <p:txBody>
          <a:bodyPr/>
          <a:lstStyle/>
          <a:p>
            <a:pPr lvl="0"/>
            <a:r>
              <a:rPr lang="da-DK" sz="1200" dirty="0" smtClean="0"/>
              <a:t>Hvis </a:t>
            </a:r>
            <a:r>
              <a:rPr lang="da-DK" sz="1200" dirty="0"/>
              <a:t>patienten har stærke selvmordstanker, er der indikation for medicinsk behandling uanset depressionens sværhedsgrad. Lægen skal også vurdere om patienten skal henvises til indlæggelse på psykiatrisk afdeling.</a:t>
            </a:r>
          </a:p>
          <a:p>
            <a:pPr lvl="0"/>
            <a:r>
              <a:rPr lang="da-DK" sz="1200" dirty="0" smtClean="0"/>
              <a:t>Hvis </a:t>
            </a:r>
            <a:r>
              <a:rPr lang="da-DK" sz="1200" dirty="0"/>
              <a:t>der ikke er effekt af behandlingen i løbet af 2-4 uger, skal lægen overveje om der er manglende </a:t>
            </a:r>
            <a:r>
              <a:rPr lang="da-DK" sz="1200" dirty="0" err="1"/>
              <a:t>compliance</a:t>
            </a:r>
            <a:r>
              <a:rPr lang="da-DK" sz="1200" dirty="0"/>
              <a:t>, om doseringen er optimal, og om diagnosen er rigtig. Herefter kan lægen overveje præparatskift. Lægen skal undgå længerevarende behandling uden effekt.</a:t>
            </a:r>
            <a:br>
              <a:rPr lang="da-DK" sz="1200" dirty="0"/>
            </a:br>
            <a:r>
              <a:rPr lang="da-DK" sz="1200" dirty="0"/>
              <a:t>Hvis 2-3 behandlingsforsøg har været uden tilstrækkelig virkning skal lægen som udgangspunkt kontakte en speciallæge i psykiatri for at drøfte patientens videre behandling.</a:t>
            </a:r>
          </a:p>
          <a:p>
            <a:pPr lvl="0"/>
            <a:r>
              <a:rPr lang="da-DK" sz="1200" dirty="0" smtClean="0"/>
              <a:t>Den </a:t>
            </a:r>
            <a:r>
              <a:rPr lang="da-DK" sz="1200" dirty="0"/>
              <a:t>initiale behandlingsfase varer oftest 1-3 måneder og slutter, når patienten er i udtalt og stabil bedring (</a:t>
            </a:r>
            <a:r>
              <a:rPr lang="da-DK" sz="1200" dirty="0" err="1"/>
              <a:t>remission</a:t>
            </a:r>
            <a:r>
              <a:rPr lang="da-DK" sz="1200" dirty="0"/>
              <a:t>). Patienten anbefales at fortsætte </a:t>
            </a:r>
            <a:r>
              <a:rPr lang="da-DK" sz="1200" dirty="0" smtClean="0"/>
              <a:t>vedligeholdelsesbehandlingen </a:t>
            </a:r>
            <a:r>
              <a:rPr lang="da-DK" sz="1200" dirty="0"/>
              <a:t>i minimum 6 måneder efter </a:t>
            </a:r>
            <a:r>
              <a:rPr lang="da-DK" sz="1200" dirty="0" err="1"/>
              <a:t>remission</a:t>
            </a:r>
            <a:r>
              <a:rPr lang="da-DK" sz="1200" dirty="0"/>
              <a:t>, med samme præparat og i samme dosis.</a:t>
            </a:r>
            <a:br>
              <a:rPr lang="da-DK" sz="1200" dirty="0"/>
            </a:br>
            <a:r>
              <a:rPr lang="da-DK" sz="1200" dirty="0"/>
              <a:t>Patienter der har stor sandsynlighed for at udvikle ny depression anbefales at fortsætte behandlingen med antidepressiv medicin i minimum 2 år yderligere. Vurderes på baggrund af blandt andet antallet af tidligere depressioner, alvorligheden af disse og fysisk og psykisk </a:t>
            </a:r>
            <a:r>
              <a:rPr lang="da-DK" sz="1200" dirty="0" err="1"/>
              <a:t>komorbiditet</a:t>
            </a:r>
            <a:r>
              <a:rPr lang="da-DK" sz="1200" dirty="0" smtClean="0"/>
              <a:t>.</a:t>
            </a:r>
          </a:p>
          <a:p>
            <a:pPr lvl="0"/>
            <a:endParaRPr lang="da-DK" sz="1200" dirty="0"/>
          </a:p>
          <a:p>
            <a:pPr marL="0" indent="0">
              <a:buNone/>
            </a:pPr>
            <a:r>
              <a:rPr lang="da-DK" sz="1200" dirty="0" smtClean="0"/>
              <a:t>Reference: Sundhedsstyrelsen </a:t>
            </a:r>
            <a:r>
              <a:rPr lang="da-DK" sz="1200" dirty="0"/>
              <a:t>2014: Vejledning om behandling af voksne med antidepressive lægemidler. </a:t>
            </a:r>
            <a:r>
              <a:rPr lang="da-DK" sz="1200" b="1" u="sng" dirty="0">
                <a:hlinkClick r:id="rId3"/>
              </a:rPr>
              <a:t>https://www.retsinformation.dk/Forms/R0710.aspx?id=165423</a:t>
            </a:r>
            <a:endParaRPr lang="da-DK" sz="1200" dirty="0"/>
          </a:p>
          <a:p>
            <a:pPr marL="0" indent="0">
              <a:buNone/>
            </a:pPr>
            <a:endParaRPr lang="da-DK"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spTree>
    <p:extLst>
      <p:ext uri="{BB962C8B-B14F-4D97-AF65-F5344CB8AC3E}">
        <p14:creationId xmlns:p14="http://schemas.microsoft.com/office/powerpoint/2010/main" val="3587583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2</a:t>
            </a:fld>
            <a:endParaRPr lang="da-DK"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sp>
        <p:nvSpPr>
          <p:cNvPr id="8" name="Pladsholder til indhold 7"/>
          <p:cNvSpPr>
            <a:spLocks noGrp="1"/>
          </p:cNvSpPr>
          <p:nvPr>
            <p:ph sz="quarter" idx="13"/>
          </p:nvPr>
        </p:nvSpPr>
        <p:spPr>
          <a:xfrm>
            <a:off x="1331640" y="908720"/>
            <a:ext cx="7091363" cy="4832092"/>
          </a:xfrm>
          <a:prstGeom prst="rect">
            <a:avLst/>
          </a:prstGeom>
        </p:spPr>
        <p:txBody>
          <a:bodyPr>
            <a:spAutoFit/>
          </a:bodyPr>
          <a:lstStyle/>
          <a:p>
            <a:r>
              <a:rPr lang="da-DK" sz="1600" b="1" dirty="0"/>
              <a:t>Definition:</a:t>
            </a:r>
          </a:p>
          <a:p>
            <a:r>
              <a:rPr lang="da-DK" sz="1600" dirty="0" smtClean="0"/>
              <a:t>Depression betegnes som en </a:t>
            </a:r>
            <a:r>
              <a:rPr lang="da-DK" sz="1600" dirty="0"/>
              <a:t>psykisk </a:t>
            </a:r>
            <a:r>
              <a:rPr lang="da-DK" sz="1600" dirty="0" smtClean="0"/>
              <a:t>lidelse </a:t>
            </a:r>
            <a:r>
              <a:rPr lang="da-DK" sz="1600" dirty="0"/>
              <a:t>kendetegnet ved vedvarende forsænket stemningsleje, nedsat energi og nedsat aktivitetsniveau. </a:t>
            </a:r>
            <a:endParaRPr lang="da-DK" sz="1600" dirty="0" smtClean="0"/>
          </a:p>
          <a:p>
            <a:endParaRPr lang="da-DK" sz="1600" dirty="0"/>
          </a:p>
          <a:p>
            <a:r>
              <a:rPr lang="da-DK" sz="1600" dirty="0" smtClean="0"/>
              <a:t>Evnen </a:t>
            </a:r>
            <a:r>
              <a:rPr lang="da-DK" sz="1600" dirty="0"/>
              <a:t>til at glæde sig eller føle interesse for omgivelserne er nedsat, koncentrationsevnen er svækket, og der er udtalt træthed og uoverkommelighedsfølelse. </a:t>
            </a:r>
            <a:endParaRPr lang="da-DK" sz="1600" dirty="0" smtClean="0"/>
          </a:p>
          <a:p>
            <a:endParaRPr lang="da-DK" sz="1600" dirty="0"/>
          </a:p>
          <a:p>
            <a:r>
              <a:rPr lang="da-DK" sz="1600" dirty="0" smtClean="0"/>
              <a:t>Der </a:t>
            </a:r>
            <a:r>
              <a:rPr lang="da-DK" sz="1600" dirty="0"/>
              <a:t>kan forekomme søvnforstyrrelser, ændringer i appetit, selvfølelsen eller selvtilliden er reduceret, og selv ved let depression kan der være tanker om skyld eller selvbebrejdelser. </a:t>
            </a:r>
            <a:endParaRPr lang="da-DK" sz="1600" dirty="0" smtClean="0"/>
          </a:p>
          <a:p>
            <a:endParaRPr lang="da-DK" sz="1600" dirty="0"/>
          </a:p>
          <a:p>
            <a:r>
              <a:rPr lang="da-DK" sz="1600" dirty="0" smtClean="0"/>
              <a:t>Ved </a:t>
            </a:r>
            <a:r>
              <a:rPr lang="da-DK" sz="1600" dirty="0"/>
              <a:t>sværere depressive tilstande varierer stemningslejet kun lidt fra dag til dag uagtet omgivelsernes støtte, og der kan forekomme selvmordstanker.</a:t>
            </a:r>
          </a:p>
          <a:p>
            <a:pPr marL="0" indent="0">
              <a:buNone/>
            </a:pPr>
            <a:r>
              <a:rPr lang="da-DK" sz="1000" dirty="0"/>
              <a:t>Reference: red: Neergaard og Larsen, Palliativ medicin, Munksgaard</a:t>
            </a:r>
          </a:p>
        </p:txBody>
      </p:sp>
    </p:spTree>
    <p:extLst>
      <p:ext uri="{BB962C8B-B14F-4D97-AF65-F5344CB8AC3E}">
        <p14:creationId xmlns:p14="http://schemas.microsoft.com/office/powerpoint/2010/main" val="2613058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68000" y="692696"/>
            <a:ext cx="7092000" cy="1161947"/>
          </a:xfrm>
        </p:spPr>
        <p:txBody>
          <a:bodyPr/>
          <a:lstStyle/>
          <a:p>
            <a:r>
              <a:rPr lang="da-DK" sz="2800" dirty="0"/>
              <a:t>Bilag 1 ICD-10 </a:t>
            </a:r>
            <a:r>
              <a:rPr lang="da-DK" sz="2800" dirty="0" smtClean="0"/>
              <a:t>Kriterier </a:t>
            </a:r>
            <a:r>
              <a:rPr lang="da-DK" sz="2800" dirty="0"/>
              <a:t>for depressiv enkeltepisode </a:t>
            </a:r>
            <a:r>
              <a:rPr lang="da-DK" dirty="0"/>
              <a:t/>
            </a:r>
            <a:br>
              <a:rPr lang="da-DK" dirty="0"/>
            </a:br>
            <a:endParaRPr lang="da-DK" dirty="0"/>
          </a:p>
        </p:txBody>
      </p:sp>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3</a:t>
            </a:fld>
            <a:endParaRPr lang="da-DK" dirty="0"/>
          </a:p>
        </p:txBody>
      </p:sp>
      <p:sp>
        <p:nvSpPr>
          <p:cNvPr id="6" name="Pladsholder til indhold 5"/>
          <p:cNvSpPr>
            <a:spLocks noGrp="1"/>
          </p:cNvSpPr>
          <p:nvPr>
            <p:ph sz="quarter" idx="13"/>
          </p:nvPr>
        </p:nvSpPr>
        <p:spPr>
          <a:xfrm>
            <a:off x="1368425" y="1060375"/>
            <a:ext cx="7091363" cy="3160713"/>
          </a:xfrm>
        </p:spPr>
        <p:txBody>
          <a:bodyPr/>
          <a:lstStyle/>
          <a:p>
            <a:pPr marL="0" indent="0">
              <a:buNone/>
            </a:pPr>
            <a:r>
              <a:rPr lang="da-DK" sz="2400" dirty="0"/>
              <a:t> </a:t>
            </a:r>
            <a:endParaRPr lang="da-DK" sz="1200" dirty="0"/>
          </a:p>
          <a:p>
            <a:pPr marL="0" indent="0" fontAlgn="base">
              <a:spcAft>
                <a:spcPts val="0"/>
              </a:spcAft>
              <a:buNone/>
            </a:pPr>
            <a:r>
              <a:rPr lang="da-DK" sz="1200" b="1" dirty="0"/>
              <a:t>A:	Varighed mindst 2 </a:t>
            </a:r>
            <a:r>
              <a:rPr lang="da-DK" sz="1200" b="1" dirty="0" smtClean="0"/>
              <a:t>uger</a:t>
            </a:r>
            <a:br>
              <a:rPr lang="da-DK" sz="1200" b="1" dirty="0" smtClean="0"/>
            </a:br>
            <a:endParaRPr lang="da-DK" sz="1200" b="1" dirty="0"/>
          </a:p>
          <a:p>
            <a:pPr marL="0" indent="0">
              <a:spcAft>
                <a:spcPts val="0"/>
              </a:spcAft>
              <a:buNone/>
            </a:pPr>
            <a:r>
              <a:rPr lang="da-DK" sz="1200" b="1" dirty="0" smtClean="0"/>
              <a:t>B</a:t>
            </a:r>
            <a:r>
              <a:rPr lang="da-DK" sz="1200" b="1" dirty="0"/>
              <a:t>:	Mindst to af følgende depressive kernesymptomer:</a:t>
            </a:r>
          </a:p>
          <a:p>
            <a:pPr marL="0" indent="0" fontAlgn="base">
              <a:spcAft>
                <a:spcPts val="0"/>
              </a:spcAft>
              <a:buNone/>
            </a:pPr>
            <a:r>
              <a:rPr lang="da-DK" sz="1200" dirty="0"/>
              <a:t>	1) Nedtrykthed</a:t>
            </a:r>
          </a:p>
          <a:p>
            <a:pPr marL="0" indent="0" fontAlgn="base">
              <a:spcAft>
                <a:spcPts val="0"/>
              </a:spcAft>
              <a:buNone/>
            </a:pPr>
            <a:r>
              <a:rPr lang="da-DK" sz="1200" dirty="0"/>
              <a:t>	2) Nedsat lyst eller interesse</a:t>
            </a:r>
          </a:p>
          <a:p>
            <a:pPr marL="0" indent="0" fontAlgn="base">
              <a:spcAft>
                <a:spcPts val="0"/>
              </a:spcAft>
              <a:buNone/>
            </a:pPr>
            <a:r>
              <a:rPr lang="da-DK" sz="1200" dirty="0"/>
              <a:t>	</a:t>
            </a:r>
            <a:r>
              <a:rPr lang="da-DK" sz="1200" dirty="0">
                <a:solidFill>
                  <a:srgbClr val="FF0000"/>
                </a:solidFill>
              </a:rPr>
              <a:t>3) Nedsat energi eller øget </a:t>
            </a:r>
            <a:r>
              <a:rPr lang="da-DK" sz="1200" dirty="0" err="1" smtClean="0">
                <a:solidFill>
                  <a:srgbClr val="FF0000"/>
                </a:solidFill>
              </a:rPr>
              <a:t>trætbarhed</a:t>
            </a:r>
            <a:r>
              <a:rPr lang="da-DK" sz="1200" dirty="0" smtClean="0">
                <a:solidFill>
                  <a:srgbClr val="FF0000"/>
                </a:solidFill>
              </a:rPr>
              <a:t/>
            </a:r>
            <a:br>
              <a:rPr lang="da-DK" sz="1200" dirty="0" smtClean="0">
                <a:solidFill>
                  <a:srgbClr val="FF0000"/>
                </a:solidFill>
              </a:rPr>
            </a:br>
            <a:endParaRPr lang="da-DK" sz="1200" dirty="0">
              <a:solidFill>
                <a:srgbClr val="FF0000"/>
              </a:solidFill>
            </a:endParaRPr>
          </a:p>
          <a:p>
            <a:pPr marL="0" indent="0">
              <a:spcAft>
                <a:spcPts val="0"/>
              </a:spcAft>
              <a:buNone/>
            </a:pPr>
            <a:r>
              <a:rPr lang="da-DK" sz="1200" dirty="0"/>
              <a:t> </a:t>
            </a:r>
            <a:r>
              <a:rPr lang="da-DK" sz="1200" b="1" dirty="0" smtClean="0"/>
              <a:t>C</a:t>
            </a:r>
            <a:r>
              <a:rPr lang="da-DK" sz="1200" b="1" dirty="0"/>
              <a:t>:	Mindst to af følgende ledsagesymptomer:</a:t>
            </a:r>
          </a:p>
          <a:p>
            <a:pPr marL="0" indent="0" fontAlgn="base">
              <a:spcAft>
                <a:spcPts val="0"/>
              </a:spcAft>
              <a:buNone/>
            </a:pPr>
            <a:r>
              <a:rPr lang="da-DK" sz="1200" b="1" dirty="0"/>
              <a:t>	</a:t>
            </a:r>
            <a:r>
              <a:rPr lang="da-DK" sz="1200" dirty="0"/>
              <a:t>4) Nedsat selvtillid/selvfølelse</a:t>
            </a:r>
          </a:p>
          <a:p>
            <a:pPr marL="0" indent="0" fontAlgn="base">
              <a:spcAft>
                <a:spcPts val="0"/>
              </a:spcAft>
              <a:buNone/>
            </a:pPr>
            <a:r>
              <a:rPr lang="da-DK" sz="1200" dirty="0"/>
              <a:t>	5) Selvbebrejdelser/skyldfølelse</a:t>
            </a:r>
          </a:p>
          <a:p>
            <a:pPr marL="0" indent="0">
              <a:spcAft>
                <a:spcPts val="0"/>
              </a:spcAft>
              <a:buNone/>
            </a:pPr>
            <a:r>
              <a:rPr lang="da-DK" sz="1200" dirty="0"/>
              <a:t>	6) Tanker om død/selvmord</a:t>
            </a:r>
          </a:p>
          <a:p>
            <a:pPr marL="0" indent="0">
              <a:spcAft>
                <a:spcPts val="0"/>
              </a:spcAft>
              <a:buNone/>
            </a:pPr>
            <a:r>
              <a:rPr lang="da-DK" sz="1200" dirty="0"/>
              <a:t>	</a:t>
            </a:r>
            <a:r>
              <a:rPr lang="da-DK" sz="1200" dirty="0">
                <a:solidFill>
                  <a:srgbClr val="FF0000"/>
                </a:solidFill>
              </a:rPr>
              <a:t>7) Tænke-/koncentrationsbesvær</a:t>
            </a:r>
          </a:p>
          <a:p>
            <a:pPr marL="0" indent="0">
              <a:spcAft>
                <a:spcPts val="0"/>
              </a:spcAft>
              <a:buNone/>
            </a:pPr>
            <a:r>
              <a:rPr lang="da-DK" sz="1200" dirty="0"/>
              <a:t>	8) Agitation/hæmning</a:t>
            </a:r>
          </a:p>
          <a:p>
            <a:pPr marL="0" indent="0">
              <a:spcAft>
                <a:spcPts val="0"/>
              </a:spcAft>
              <a:buNone/>
            </a:pPr>
            <a:r>
              <a:rPr lang="da-DK" sz="1200" dirty="0"/>
              <a:t>	</a:t>
            </a:r>
            <a:r>
              <a:rPr lang="da-DK" sz="1200" dirty="0">
                <a:solidFill>
                  <a:srgbClr val="FF0000"/>
                </a:solidFill>
              </a:rPr>
              <a:t>9) Søvnforstyrrelser</a:t>
            </a:r>
          </a:p>
          <a:p>
            <a:pPr marL="0" indent="0">
              <a:spcAft>
                <a:spcPts val="0"/>
              </a:spcAft>
              <a:buNone/>
            </a:pPr>
            <a:r>
              <a:rPr lang="da-DK" sz="1200" dirty="0">
                <a:solidFill>
                  <a:srgbClr val="FF0000"/>
                </a:solidFill>
              </a:rPr>
              <a:t>	10) </a:t>
            </a:r>
            <a:r>
              <a:rPr lang="da-DK" sz="1200" dirty="0" smtClean="0">
                <a:solidFill>
                  <a:srgbClr val="FF0000"/>
                </a:solidFill>
              </a:rPr>
              <a:t>Appetit/vægtændring</a:t>
            </a:r>
            <a:br>
              <a:rPr lang="da-DK" sz="1200" dirty="0" smtClean="0">
                <a:solidFill>
                  <a:srgbClr val="FF0000"/>
                </a:solidFill>
              </a:rPr>
            </a:br>
            <a:endParaRPr lang="da-DK" sz="1200" dirty="0">
              <a:solidFill>
                <a:srgbClr val="FF0000"/>
              </a:solidFill>
            </a:endParaRPr>
          </a:p>
          <a:p>
            <a:pPr marL="0" indent="0">
              <a:spcAft>
                <a:spcPts val="0"/>
              </a:spcAft>
              <a:buNone/>
            </a:pPr>
            <a:r>
              <a:rPr lang="da-DK" sz="1200" dirty="0" smtClean="0"/>
              <a:t>Depression </a:t>
            </a:r>
            <a:r>
              <a:rPr lang="da-DK" sz="1200" dirty="0"/>
              <a:t>af lettere grad:		A + 2 i B  + 2 i C </a:t>
            </a:r>
          </a:p>
          <a:p>
            <a:pPr marL="0" indent="0">
              <a:spcAft>
                <a:spcPts val="0"/>
              </a:spcAft>
              <a:buNone/>
            </a:pPr>
            <a:r>
              <a:rPr lang="da-DK" sz="1200" dirty="0" smtClean="0"/>
              <a:t>Depression </a:t>
            </a:r>
            <a:r>
              <a:rPr lang="da-DK" sz="1200" dirty="0"/>
              <a:t>af moderat grad:	</a:t>
            </a:r>
            <a:r>
              <a:rPr lang="da-DK" sz="1200" dirty="0" smtClean="0"/>
              <a:t>A </a:t>
            </a:r>
            <a:r>
              <a:rPr lang="da-DK" sz="1200" dirty="0"/>
              <a:t>+ 2 i B  + 4 i C</a:t>
            </a:r>
          </a:p>
          <a:p>
            <a:pPr marL="0" indent="0">
              <a:spcAft>
                <a:spcPts val="0"/>
              </a:spcAft>
              <a:buNone/>
            </a:pPr>
            <a:r>
              <a:rPr lang="da-DK" sz="1200" dirty="0" smtClean="0"/>
              <a:t>Depression </a:t>
            </a:r>
            <a:r>
              <a:rPr lang="da-DK" sz="1200" dirty="0"/>
              <a:t>af svær grad:		A + alle B  + 5 i </a:t>
            </a:r>
            <a:r>
              <a:rPr lang="da-DK" sz="1200" dirty="0" smtClean="0"/>
              <a:t>C</a:t>
            </a:r>
          </a:p>
          <a:p>
            <a:pPr marL="0" indent="0" fontAlgn="base">
              <a:spcAft>
                <a:spcPts val="0"/>
              </a:spcAft>
              <a:buNone/>
            </a:pPr>
            <a:r>
              <a:rPr lang="da-DK" sz="1200" dirty="0"/>
              <a:t> </a:t>
            </a:r>
          </a:p>
          <a:p>
            <a:pPr marL="0" indent="0" fontAlgn="base">
              <a:spcAft>
                <a:spcPts val="0"/>
              </a:spcAft>
              <a:buNone/>
            </a:pPr>
            <a:r>
              <a:rPr lang="da-DK" sz="1200" dirty="0" smtClean="0"/>
              <a:t>BEMÆRK</a:t>
            </a:r>
            <a:r>
              <a:rPr lang="da-DK" sz="1200" dirty="0"/>
              <a:t>: Symptomerne 3), 7), 9) og 10) vil meget ofte være en del af selve </a:t>
            </a:r>
            <a:r>
              <a:rPr lang="da-DK" sz="1200" dirty="0" smtClean="0"/>
              <a:t>kræftsygdommens </a:t>
            </a:r>
            <a:r>
              <a:rPr lang="da-DK" sz="1200" dirty="0"/>
              <a:t>symptomatologi, specielt ved fremskreden sygdom</a:t>
            </a:r>
            <a:r>
              <a:rPr lang="da-DK" sz="1200" dirty="0" smtClean="0"/>
              <a:t>.</a:t>
            </a:r>
            <a:br>
              <a:rPr lang="da-DK" sz="1200" dirty="0" smtClean="0"/>
            </a:br>
            <a:endParaRPr lang="da-DK" sz="1200" dirty="0"/>
          </a:p>
          <a:p>
            <a:pPr marL="0" indent="0">
              <a:spcAft>
                <a:spcPts val="0"/>
              </a:spcAft>
              <a:buNone/>
            </a:pPr>
            <a:r>
              <a:rPr lang="da-DK" sz="800" b="1" dirty="0" smtClean="0"/>
              <a:t>Referencer</a:t>
            </a:r>
            <a:r>
              <a:rPr lang="da-DK" sz="800" b="1" dirty="0"/>
              <a:t>:</a:t>
            </a:r>
            <a:endParaRPr lang="da-DK" sz="800" dirty="0"/>
          </a:p>
          <a:p>
            <a:pPr marL="0" lvl="0" indent="0">
              <a:spcAft>
                <a:spcPts val="0"/>
              </a:spcAft>
              <a:buNone/>
            </a:pPr>
            <a:r>
              <a:rPr lang="da-DK" sz="800" dirty="0"/>
              <a:t>L Pedersen &amp; M Birket-Smith. Depression hos kræftpatienter – med fokus på kræftpatienter i den palliative fase. </a:t>
            </a:r>
            <a:r>
              <a:rPr lang="da-DK" sz="800" dirty="0" err="1"/>
              <a:t>Ugeskr</a:t>
            </a:r>
            <a:r>
              <a:rPr lang="da-DK" sz="800" dirty="0"/>
              <a:t> Læger 2007;169:3765-3768</a:t>
            </a:r>
          </a:p>
          <a:p>
            <a:pPr marL="0" lvl="0" indent="0">
              <a:spcAft>
                <a:spcPts val="0"/>
              </a:spcAft>
              <a:buNone/>
            </a:pPr>
            <a:r>
              <a:rPr lang="da-DK" sz="800" dirty="0"/>
              <a:t>WHO ICD-10. Munksgaard, København. 2000.</a:t>
            </a:r>
          </a:p>
          <a:p>
            <a:endParaRPr lang="da-DK" sz="800" dirty="0"/>
          </a:p>
          <a:p>
            <a:pPr marL="0" indent="0">
              <a:buNone/>
            </a:pPr>
            <a:endParaRPr lang="da-DK" sz="2400"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spTree>
    <p:extLst>
      <p:ext uri="{BB962C8B-B14F-4D97-AF65-F5344CB8AC3E}">
        <p14:creationId xmlns:p14="http://schemas.microsoft.com/office/powerpoint/2010/main" val="1772187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dirty="0"/>
          </a:p>
        </p:txBody>
      </p:sp>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4</a:t>
            </a:fld>
            <a:endParaRPr lang="da-DK"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r>
              <a:rPr lang="da-DK" sz="1800" dirty="0">
                <a:solidFill>
                  <a:srgbClr val="565656"/>
                </a:solidFill>
              </a:rPr>
              <a:t>Følgende tabel viser nogle af de </a:t>
            </a:r>
            <a:r>
              <a:rPr lang="da-DK" sz="1800" dirty="0" err="1">
                <a:solidFill>
                  <a:srgbClr val="565656"/>
                </a:solidFill>
              </a:rPr>
              <a:t>differentialdiagnostiske</a:t>
            </a:r>
            <a:r>
              <a:rPr lang="da-DK" sz="1800" dirty="0">
                <a:solidFill>
                  <a:srgbClr val="565656"/>
                </a:solidFill>
              </a:rPr>
              <a:t>  aspekter, der kan være hjælpsomme, når man skal skelne </a:t>
            </a:r>
            <a:r>
              <a:rPr lang="da-DK" sz="1800" dirty="0" smtClean="0">
                <a:solidFill>
                  <a:srgbClr val="565656"/>
                </a:solidFill>
              </a:rPr>
              <a:t>mellem sorg/tristhed og depression:</a:t>
            </a:r>
            <a:br>
              <a:rPr lang="da-DK" sz="1800" dirty="0" smtClean="0">
                <a:solidFill>
                  <a:srgbClr val="565656"/>
                </a:solidFill>
              </a:rPr>
            </a:br>
            <a:r>
              <a:rPr lang="da-DK" sz="800" dirty="0" smtClean="0">
                <a:solidFill>
                  <a:srgbClr val="565656"/>
                </a:solidFill>
              </a:rPr>
              <a:t>Reference: </a:t>
            </a:r>
            <a:r>
              <a:rPr lang="da-DK" sz="800" dirty="0" err="1" smtClean="0">
                <a:solidFill>
                  <a:srgbClr val="565656"/>
                </a:solidFill>
              </a:rPr>
              <a:t>Guldin</a:t>
            </a:r>
            <a:r>
              <a:rPr lang="da-DK" sz="800" dirty="0" smtClean="0">
                <a:solidFill>
                  <a:srgbClr val="565656"/>
                </a:solidFill>
              </a:rPr>
              <a:t> M. Tab og Sorg. En grundbog for professionelle.  Kbh. Hans Reitzels </a:t>
            </a:r>
            <a:r>
              <a:rPr lang="da-DK" sz="800" dirty="0">
                <a:solidFill>
                  <a:srgbClr val="565656"/>
                </a:solidFill>
              </a:rPr>
              <a:t>Forlag; 2014</a:t>
            </a:r>
            <a:r>
              <a:rPr lang="da-DK" sz="800" dirty="0"/>
              <a:t/>
            </a:r>
            <a:br>
              <a:rPr lang="da-DK" sz="800" dirty="0"/>
            </a:br>
            <a:endParaRPr lang="da-DK" dirty="0"/>
          </a:p>
        </p:txBody>
      </p:sp>
      <p:pic>
        <p:nvPicPr>
          <p:cNvPr id="1026" name="Picture 2"/>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1115616" y="2003638"/>
            <a:ext cx="7440632" cy="37296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0922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68000" y="116632"/>
            <a:ext cx="7092000" cy="1161947"/>
          </a:xfrm>
        </p:spPr>
        <p:txBody>
          <a:bodyPr/>
          <a:lstStyle/>
          <a:p>
            <a:r>
              <a:rPr lang="da-DK" sz="2800" dirty="0" err="1"/>
              <a:t>Assesment</a:t>
            </a:r>
            <a:r>
              <a:rPr lang="da-DK" sz="2800" dirty="0"/>
              <a:t> instrumenter</a:t>
            </a:r>
            <a:endParaRPr lang="da-DK" dirty="0"/>
          </a:p>
        </p:txBody>
      </p:sp>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5</a:t>
            </a:fld>
            <a:endParaRPr lang="da-DK" dirty="0"/>
          </a:p>
        </p:txBody>
      </p:sp>
      <p:sp>
        <p:nvSpPr>
          <p:cNvPr id="6" name="Pladsholder til indhold 5"/>
          <p:cNvSpPr>
            <a:spLocks noGrp="1"/>
          </p:cNvSpPr>
          <p:nvPr>
            <p:ph sz="quarter" idx="13"/>
          </p:nvPr>
        </p:nvSpPr>
        <p:spPr>
          <a:xfrm>
            <a:off x="1368425" y="1340768"/>
            <a:ext cx="7091363" cy="3160713"/>
          </a:xfrm>
        </p:spPr>
        <p:txBody>
          <a:bodyPr/>
          <a:lstStyle/>
          <a:p>
            <a:r>
              <a:rPr lang="en-US" sz="1600" b="1" dirty="0"/>
              <a:t>EORTC – C15- PAL:</a:t>
            </a:r>
            <a:endParaRPr lang="da-DK" sz="1600" b="1" dirty="0"/>
          </a:p>
          <a:p>
            <a:r>
              <a:rPr lang="da-DK" sz="1600" i="1" dirty="0"/>
              <a:t>Følte du dig anspændt I den forløbne uge?</a:t>
            </a:r>
            <a:r>
              <a:rPr lang="da-DK" sz="1600" dirty="0"/>
              <a:t>  (3: En del   /  4: Meget)</a:t>
            </a:r>
          </a:p>
          <a:p>
            <a:r>
              <a:rPr lang="da-DK" sz="1600" i="1" dirty="0"/>
              <a:t>Følte du dig deprimeret? </a:t>
            </a:r>
            <a:r>
              <a:rPr lang="da-DK" sz="1600" dirty="0"/>
              <a:t>(3: En del   /  4: Meget)</a:t>
            </a:r>
          </a:p>
          <a:p>
            <a:pPr marL="0" indent="0">
              <a:buNone/>
            </a:pPr>
            <a:r>
              <a:rPr lang="da-DK" sz="1600" dirty="0"/>
              <a:t>Suppleret med følgende spørgsmål:  </a:t>
            </a:r>
          </a:p>
          <a:p>
            <a:r>
              <a:rPr lang="da-DK" sz="1600" i="1" dirty="0"/>
              <a:t>Er der overhovedet noget du kan glædes over?</a:t>
            </a:r>
          </a:p>
          <a:p>
            <a:pPr marL="0" indent="0">
              <a:buNone/>
            </a:pPr>
            <a:r>
              <a:rPr lang="da-DK" sz="1600" dirty="0" smtClean="0"/>
              <a:t>Hvis </a:t>
            </a:r>
            <a:r>
              <a:rPr lang="da-DK" sz="1600" dirty="0"/>
              <a:t>man er i tvivl om patienten har en depression og/eller er </a:t>
            </a:r>
            <a:r>
              <a:rPr lang="da-DK" sz="1600" dirty="0" err="1"/>
              <a:t>suicidal</a:t>
            </a:r>
            <a:r>
              <a:rPr lang="da-DK" sz="1600" dirty="0"/>
              <a:t> truet, kan et mere dybdegående </a:t>
            </a:r>
            <a:r>
              <a:rPr lang="da-DK" sz="1600" dirty="0" err="1"/>
              <a:t>assesment</a:t>
            </a:r>
            <a:r>
              <a:rPr lang="da-DK" sz="1600" dirty="0"/>
              <a:t> skemas bruges. Sundhedsstyrelsen anbefaler bl.a. Hamilton Depressionsskala (Ham-D). Begrænsningen ved den er at flere af spørgsmålene kan give falsk positive svar, fordi flere af symptomerne hører til det almindelige cancer symptombillede. </a:t>
            </a:r>
          </a:p>
          <a:p>
            <a:pPr marL="0" indent="0">
              <a:buNone/>
            </a:pPr>
            <a:r>
              <a:rPr lang="da-DK" sz="1600" dirty="0"/>
              <a:t>Hvis man vil undgå den skævvridning kan f.eks. HADS benyttes i stedet for </a:t>
            </a:r>
            <a:r>
              <a:rPr lang="da-DK" sz="1600" dirty="0" smtClean="0"/>
              <a:t>selvom, den </a:t>
            </a:r>
            <a:r>
              <a:rPr lang="da-DK" sz="1600" dirty="0"/>
              <a:t>ikke er så velafprøvet.</a:t>
            </a:r>
          </a:p>
          <a:p>
            <a:pPr marL="0" indent="0">
              <a:buNone/>
            </a:pPr>
            <a:r>
              <a:rPr lang="da-DK" sz="1600" dirty="0"/>
              <a:t>Desuden kan man </a:t>
            </a:r>
            <a:r>
              <a:rPr lang="da-DK" sz="1600" dirty="0" smtClean="0"/>
              <a:t>overveje </a:t>
            </a:r>
            <a:r>
              <a:rPr lang="da-DK" sz="1600" dirty="0"/>
              <a:t>at inddrage psykiater via henvisning el. tilsyn.</a:t>
            </a:r>
          </a:p>
          <a:p>
            <a:pPr marL="0" indent="0">
              <a:buNone/>
            </a:pPr>
            <a:endParaRPr lang="da-DK" sz="1600"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spTree>
    <p:extLst>
      <p:ext uri="{BB962C8B-B14F-4D97-AF65-F5344CB8AC3E}">
        <p14:creationId xmlns:p14="http://schemas.microsoft.com/office/powerpoint/2010/main" val="3913268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68000" y="116632"/>
            <a:ext cx="7092000" cy="1161947"/>
          </a:xfrm>
        </p:spPr>
        <p:txBody>
          <a:bodyPr/>
          <a:lstStyle/>
          <a:p>
            <a:r>
              <a:rPr lang="da-DK" sz="2800" dirty="0" err="1"/>
              <a:t>Assesment</a:t>
            </a:r>
            <a:r>
              <a:rPr lang="da-DK" sz="2800" dirty="0"/>
              <a:t> instrumenter</a:t>
            </a:r>
            <a:endParaRPr lang="da-DK" dirty="0"/>
          </a:p>
        </p:txBody>
      </p:sp>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6</a:t>
            </a:fld>
            <a:endParaRPr lang="da-DK" dirty="0"/>
          </a:p>
        </p:txBody>
      </p:sp>
      <p:sp>
        <p:nvSpPr>
          <p:cNvPr id="6" name="Pladsholder til indhold 5"/>
          <p:cNvSpPr>
            <a:spLocks noGrp="1"/>
          </p:cNvSpPr>
          <p:nvPr>
            <p:ph sz="quarter" idx="13"/>
          </p:nvPr>
        </p:nvSpPr>
        <p:spPr>
          <a:xfrm>
            <a:off x="1368425" y="1340768"/>
            <a:ext cx="7091363" cy="3160713"/>
          </a:xfrm>
        </p:spPr>
        <p:txBody>
          <a:bodyPr/>
          <a:lstStyle/>
          <a:p>
            <a:r>
              <a:rPr lang="da-DK" sz="1600" b="1" dirty="0"/>
              <a:t>BDI-II. </a:t>
            </a:r>
            <a:endParaRPr lang="da-DK" sz="1600" dirty="0"/>
          </a:p>
          <a:p>
            <a:pPr marL="0" indent="0">
              <a:buNone/>
            </a:pPr>
            <a:r>
              <a:rPr lang="da-DK" sz="1600" dirty="0"/>
              <a:t>Ulempe: indeholder 3-4 items om kropslige forhold og kan jo dermed give et falsk positivt svar. Har ikke været afprøvet systematisk i klinikken i DK, men bruges til </a:t>
            </a:r>
            <a:r>
              <a:rPr lang="da-DK" sz="1600" dirty="0" err="1"/>
              <a:t>assessment</a:t>
            </a:r>
            <a:r>
              <a:rPr lang="da-DK" sz="1600" dirty="0"/>
              <a:t> i forskningsprojekter</a:t>
            </a:r>
          </a:p>
          <a:p>
            <a:pPr marL="0" indent="0">
              <a:buNone/>
            </a:pPr>
            <a:r>
              <a:rPr lang="da-DK" sz="1600" dirty="0" smtClean="0"/>
              <a:t>Fordel</a:t>
            </a:r>
            <a:r>
              <a:rPr lang="da-DK" sz="1600" dirty="0"/>
              <a:t>: giver et bedre og bredere klinisk billede end fx HADS eller Hamilton. Og særligt velegnet som afsæt for en samtale om de forhold, hvor patienten scorer 2 eller </a:t>
            </a:r>
            <a:r>
              <a:rPr lang="da-DK" sz="1600" dirty="0" smtClean="0"/>
              <a:t>3</a:t>
            </a:r>
            <a:endParaRPr lang="da-DK" sz="1600" dirty="0"/>
          </a:p>
          <a:p>
            <a:r>
              <a:rPr lang="da-DK" sz="1600" b="1" dirty="0" smtClean="0"/>
              <a:t>HADS</a:t>
            </a:r>
            <a:endParaRPr lang="da-DK" sz="1600" dirty="0"/>
          </a:p>
          <a:p>
            <a:pPr marL="0" indent="0">
              <a:buNone/>
            </a:pPr>
            <a:r>
              <a:rPr lang="da-DK" sz="1600" dirty="0" smtClean="0"/>
              <a:t>Ikke </a:t>
            </a:r>
            <a:r>
              <a:rPr lang="da-DK" sz="1600" dirty="0"/>
              <a:t>så velafprøvet, som MDI og Hamilton (som Sundhedsstyrelsen anbefaler i deres referenceprogram for depression</a:t>
            </a:r>
            <a:r>
              <a:rPr lang="da-DK" sz="1600" dirty="0" smtClean="0"/>
              <a:t>)</a:t>
            </a:r>
            <a:br>
              <a:rPr lang="da-DK" sz="1600" dirty="0" smtClean="0"/>
            </a:br>
            <a:r>
              <a:rPr lang="da-DK" sz="1600" dirty="0"/>
              <a:t> </a:t>
            </a:r>
          </a:p>
          <a:p>
            <a:r>
              <a:rPr lang="da-DK" sz="1600" b="1" dirty="0"/>
              <a:t>MDI – major depressive </a:t>
            </a:r>
            <a:r>
              <a:rPr lang="da-DK" sz="1600" b="1" dirty="0" err="1"/>
              <a:t>inventory</a:t>
            </a:r>
            <a:r>
              <a:rPr lang="da-DK" sz="1600" b="1" dirty="0"/>
              <a:t> : sundhedsstyrelsen</a:t>
            </a:r>
            <a:endParaRPr lang="da-DK" sz="1600" dirty="0"/>
          </a:p>
          <a:p>
            <a:r>
              <a:rPr lang="da-DK" sz="1600" b="1" dirty="0" smtClean="0"/>
              <a:t>Hamilton</a:t>
            </a:r>
            <a:r>
              <a:rPr lang="da-DK" sz="1600" b="1" dirty="0"/>
              <a:t>: sundhedsstyrelsen</a:t>
            </a:r>
            <a:endParaRPr lang="da-DK" sz="1600" dirty="0"/>
          </a:p>
          <a:p>
            <a:pPr marL="0" indent="0">
              <a:buNone/>
            </a:pPr>
            <a:endParaRPr lang="da-DK" sz="1600"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spTree>
    <p:extLst>
      <p:ext uri="{BB962C8B-B14F-4D97-AF65-F5344CB8AC3E}">
        <p14:creationId xmlns:p14="http://schemas.microsoft.com/office/powerpoint/2010/main" val="3901561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dirty="0"/>
          </a:p>
        </p:txBody>
      </p:sp>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7</a:t>
            </a:fld>
            <a:endParaRPr lang="da-DK" dirty="0"/>
          </a:p>
        </p:txBody>
      </p:sp>
      <p:sp>
        <p:nvSpPr>
          <p:cNvPr id="6" name="Pladsholder til indhold 5"/>
          <p:cNvSpPr>
            <a:spLocks noGrp="1"/>
          </p:cNvSpPr>
          <p:nvPr>
            <p:ph sz="quarter" idx="13"/>
          </p:nvPr>
        </p:nvSpPr>
        <p:spPr/>
        <p:txBody>
          <a:bodyPr/>
          <a:lstStyle/>
          <a:p>
            <a:r>
              <a:rPr lang="da-DK" dirty="0"/>
              <a:t>Tilbyde antipsykofarmaka, </a:t>
            </a:r>
            <a:r>
              <a:rPr lang="da-DK" dirty="0" smtClean="0"/>
              <a:t>psykologsamtale </a:t>
            </a:r>
            <a:r>
              <a:rPr lang="da-DK" dirty="0"/>
              <a:t>jævnfør DMCG – </a:t>
            </a:r>
            <a:r>
              <a:rPr lang="da-DK" dirty="0" smtClean="0"/>
              <a:t>PAL-retningslinje</a:t>
            </a:r>
            <a:endParaRPr lang="da-DK" dirty="0"/>
          </a:p>
          <a:p>
            <a:r>
              <a:rPr lang="da-DK" dirty="0" smtClean="0"/>
              <a:t>Rådgivning </a:t>
            </a:r>
            <a:r>
              <a:rPr lang="da-DK" dirty="0"/>
              <a:t>om sollys, motion</a:t>
            </a:r>
          </a:p>
          <a:p>
            <a:r>
              <a:rPr lang="da-DK" dirty="0" smtClean="0"/>
              <a:t>Kontrakt </a:t>
            </a:r>
            <a:r>
              <a:rPr lang="da-DK" dirty="0"/>
              <a:t>med patienten om ikke at tage sit eget liv imens samarbejdet finder sted</a:t>
            </a:r>
          </a:p>
          <a:p>
            <a:pPr marL="0" indent="0">
              <a:buNone/>
            </a:pPr>
            <a:endParaRPr lang="da-DK"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spTree>
    <p:extLst>
      <p:ext uri="{BB962C8B-B14F-4D97-AF65-F5344CB8AC3E}">
        <p14:creationId xmlns:p14="http://schemas.microsoft.com/office/powerpoint/2010/main" val="842843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68000" y="1042917"/>
            <a:ext cx="7092000" cy="1161947"/>
          </a:xfrm>
        </p:spPr>
        <p:txBody>
          <a:bodyPr/>
          <a:lstStyle/>
          <a:p>
            <a:r>
              <a:rPr lang="da-DK" sz="2800" dirty="0"/>
              <a:t>Anbefalinger i henhold til DMCG-PAL depressions </a:t>
            </a:r>
            <a:r>
              <a:rPr lang="da-DK" sz="2800" dirty="0" smtClean="0"/>
              <a:t>retningslinje</a:t>
            </a:r>
            <a:r>
              <a:rPr lang="da-DK" sz="2800" dirty="0"/>
              <a:t/>
            </a:r>
            <a:br>
              <a:rPr lang="da-DK" sz="2800" dirty="0"/>
            </a:br>
            <a:r>
              <a:rPr lang="da-DK" sz="2800" dirty="0"/>
              <a:t>(ikke godkendt endnu)</a:t>
            </a:r>
            <a:r>
              <a:rPr lang="da-DK" dirty="0"/>
              <a:t/>
            </a:r>
            <a:br>
              <a:rPr lang="da-DK" dirty="0"/>
            </a:br>
            <a:endParaRPr lang="da-DK" dirty="0"/>
          </a:p>
        </p:txBody>
      </p:sp>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8</a:t>
            </a:fld>
            <a:endParaRPr lang="da-DK" dirty="0"/>
          </a:p>
        </p:txBody>
      </p:sp>
      <p:sp>
        <p:nvSpPr>
          <p:cNvPr id="6" name="Pladsholder til indhold 5"/>
          <p:cNvSpPr>
            <a:spLocks noGrp="1"/>
          </p:cNvSpPr>
          <p:nvPr>
            <p:ph sz="quarter" idx="13"/>
          </p:nvPr>
        </p:nvSpPr>
        <p:spPr>
          <a:xfrm>
            <a:off x="1368425" y="2132856"/>
            <a:ext cx="7091363" cy="3160713"/>
          </a:xfrm>
        </p:spPr>
        <p:txBody>
          <a:bodyPr/>
          <a:lstStyle/>
          <a:p>
            <a:pPr marL="0" indent="0">
              <a:buNone/>
            </a:pPr>
            <a:r>
              <a:rPr lang="da-DK" sz="1400" b="1" dirty="0"/>
              <a:t> Anbefaling, psykologiske interventioner: </a:t>
            </a:r>
            <a:endParaRPr lang="da-DK" sz="1400" dirty="0"/>
          </a:p>
          <a:p>
            <a:r>
              <a:rPr lang="da-DK" sz="1400" dirty="0" smtClean="0"/>
              <a:t>Psykologisk </a:t>
            </a:r>
            <a:r>
              <a:rPr lang="da-DK" sz="1400" dirty="0"/>
              <a:t>intervention kan anvendes til at behandle en klinisk depression hos cancerpatienter (B*) (11).  </a:t>
            </a:r>
          </a:p>
          <a:p>
            <a:pPr marL="0" indent="0">
              <a:buNone/>
            </a:pPr>
            <a:r>
              <a:rPr lang="da-DK" sz="1400" dirty="0"/>
              <a:t> </a:t>
            </a:r>
            <a:r>
              <a:rPr lang="da-DK" sz="1400" dirty="0" smtClean="0"/>
              <a:t>Der </a:t>
            </a:r>
            <a:r>
              <a:rPr lang="da-DK" sz="1400" dirty="0"/>
              <a:t>er på baggrund af evidensen ikke mulighed for at fremhæve én psykologisk intervention frem for én anden.</a:t>
            </a:r>
          </a:p>
          <a:p>
            <a:pPr marL="0" indent="0">
              <a:buNone/>
            </a:pPr>
            <a:r>
              <a:rPr lang="da-DK" sz="1400" b="1" dirty="0" smtClean="0"/>
              <a:t>         </a:t>
            </a:r>
            <a:r>
              <a:rPr lang="da-DK" sz="1400" b="1" dirty="0"/>
              <a:t>Kort uddybning af anbefalingen: </a:t>
            </a:r>
            <a:endParaRPr lang="da-DK" sz="1400" dirty="0"/>
          </a:p>
          <a:p>
            <a:r>
              <a:rPr lang="da-DK" sz="1400" dirty="0"/>
              <a:t>På baggrund af litteraturen er det ikke muligt at udtale sig om sværhedsgraden af depression hos de patienter, som indgår i de inkluderede studier. </a:t>
            </a:r>
          </a:p>
          <a:p>
            <a:r>
              <a:rPr lang="da-DK" sz="1400" dirty="0"/>
              <a:t>Se oversigt over mulige psykologiske interventioner til kræftpatienter med depression (bilag 7).</a:t>
            </a:r>
          </a:p>
          <a:p>
            <a:r>
              <a:rPr lang="da-DK" sz="1400" dirty="0"/>
              <a:t>Psykologisk intervention skal foretages af en psykolog med uddannelse i den psykoterapeutiske metode, der tilbydes patienten. Metoden skal være baseret på et velbeskrevet teoretisk fundament, og der skal være mulighed for supervision af psykologen.</a:t>
            </a:r>
          </a:p>
          <a:p>
            <a:pPr marL="0" indent="0">
              <a:buNone/>
            </a:pPr>
            <a:endParaRPr lang="da-DK"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spTree>
    <p:extLst>
      <p:ext uri="{BB962C8B-B14F-4D97-AF65-F5344CB8AC3E}">
        <p14:creationId xmlns:p14="http://schemas.microsoft.com/office/powerpoint/2010/main" val="469557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68000" y="476672"/>
            <a:ext cx="7092000" cy="1161947"/>
          </a:xfrm>
        </p:spPr>
        <p:txBody>
          <a:bodyPr/>
          <a:lstStyle/>
          <a:p>
            <a:r>
              <a:rPr lang="da-DK" sz="2800" dirty="0"/>
              <a:t>Anbefaling, farmakologisk </a:t>
            </a:r>
            <a:r>
              <a:rPr lang="da-DK" sz="2800" dirty="0" smtClean="0"/>
              <a:t>behandling </a:t>
            </a:r>
            <a:r>
              <a:rPr lang="da-DK" sz="2800" dirty="0"/>
              <a:t/>
            </a:r>
            <a:br>
              <a:rPr lang="da-DK" sz="2800" dirty="0"/>
            </a:br>
            <a:endParaRPr lang="da-DK" dirty="0"/>
          </a:p>
        </p:txBody>
      </p:sp>
      <p:sp>
        <p:nvSpPr>
          <p:cNvPr id="3" name="Pladsholder til dato 2"/>
          <p:cNvSpPr>
            <a:spLocks noGrp="1"/>
          </p:cNvSpPr>
          <p:nvPr>
            <p:ph type="dt" sz="half" idx="10"/>
          </p:nvPr>
        </p:nvSpPr>
        <p:spPr/>
        <p:txBody>
          <a:bodyPr/>
          <a:lstStyle/>
          <a:p>
            <a:r>
              <a:rPr lang="da-DK" smtClean="0"/>
              <a:t>April 2017</a:t>
            </a:r>
            <a:endParaRPr lang="da-DK" dirty="0"/>
          </a:p>
        </p:txBody>
      </p:sp>
      <p:sp>
        <p:nvSpPr>
          <p:cNvPr id="4" name="Pladsholder til sidefod 3"/>
          <p:cNvSpPr>
            <a:spLocks noGrp="1"/>
          </p:cNvSpPr>
          <p:nvPr>
            <p:ph type="ftr" sz="quarter" idx="11"/>
          </p:nvPr>
        </p:nvSpPr>
        <p:spPr/>
        <p:txBody>
          <a:bodyPr/>
          <a:lstStyle/>
          <a:p>
            <a:r>
              <a:rPr lang="da-DK" smtClean="0"/>
              <a:t>Depressionspakken - udkast</a:t>
            </a:r>
            <a:endParaRPr lang="da-DK" dirty="0"/>
          </a:p>
        </p:txBody>
      </p:sp>
      <p:sp>
        <p:nvSpPr>
          <p:cNvPr id="5" name="Pladsholder til diasnummer 4"/>
          <p:cNvSpPr>
            <a:spLocks noGrp="1"/>
          </p:cNvSpPr>
          <p:nvPr>
            <p:ph type="sldNum" sz="quarter" idx="12"/>
          </p:nvPr>
        </p:nvSpPr>
        <p:spPr/>
        <p:txBody>
          <a:bodyPr/>
          <a:lstStyle/>
          <a:p>
            <a:fld id="{667EC89C-17A0-4E64-A6D2-B825673CEEDF}" type="slidenum">
              <a:rPr lang="da-DK" smtClean="0"/>
              <a:t>9</a:t>
            </a:fld>
            <a:endParaRPr lang="da-DK" dirty="0"/>
          </a:p>
        </p:txBody>
      </p:sp>
      <p:sp>
        <p:nvSpPr>
          <p:cNvPr id="6" name="Pladsholder til indhold 5"/>
          <p:cNvSpPr>
            <a:spLocks noGrp="1"/>
          </p:cNvSpPr>
          <p:nvPr>
            <p:ph sz="quarter" idx="13"/>
          </p:nvPr>
        </p:nvSpPr>
        <p:spPr>
          <a:xfrm>
            <a:off x="1331640" y="1564431"/>
            <a:ext cx="7091363" cy="3160713"/>
          </a:xfrm>
        </p:spPr>
        <p:txBody>
          <a:bodyPr/>
          <a:lstStyle/>
          <a:p>
            <a:r>
              <a:rPr lang="da-DK" sz="1400" dirty="0"/>
              <a:t>Man bør overveje at behandle cancerpatienter med en klinisk depression med </a:t>
            </a:r>
            <a:r>
              <a:rPr lang="da-DK" sz="1400" dirty="0" err="1"/>
              <a:t>antidepressiva</a:t>
            </a:r>
            <a:r>
              <a:rPr lang="da-DK" sz="1400" dirty="0"/>
              <a:t> (D).  </a:t>
            </a:r>
          </a:p>
          <a:p>
            <a:r>
              <a:rPr lang="da-DK" sz="1400" dirty="0"/>
              <a:t>Med hensyn til valg af specifikt antidepressivt middel til cancerpatienter, så er der ikke tilstrækkelig evidens til at fremhæve et præparat fremfor et andet. Valg af præparat afhænger derfor af bivirkninger, patientens symptomer og prognose samt interaktioner med øvrig medicin.</a:t>
            </a:r>
          </a:p>
          <a:p>
            <a:pPr marL="0" indent="0">
              <a:buNone/>
            </a:pPr>
            <a:r>
              <a:rPr lang="da-DK" sz="1400" dirty="0" smtClean="0"/>
              <a:t>Kort </a:t>
            </a:r>
            <a:r>
              <a:rPr lang="da-DK" sz="1400" dirty="0"/>
              <a:t>uddybning af anbefalingen: </a:t>
            </a:r>
          </a:p>
          <a:p>
            <a:r>
              <a:rPr lang="da-DK" sz="1400" dirty="0"/>
              <a:t>Med udgangspunkt i CCO-retningslinjen har arbejdsgruppen udarbejdet en oversigt over klasser af </a:t>
            </a:r>
            <a:r>
              <a:rPr lang="da-DK" sz="1400" dirty="0" err="1"/>
              <a:t>antidepressiva</a:t>
            </a:r>
            <a:r>
              <a:rPr lang="da-DK" sz="1400" dirty="0"/>
              <a:t> til kræftpatienter med depression (se bilag 2), samt en oversigt over interaktioner mellem </a:t>
            </a:r>
            <a:r>
              <a:rPr lang="da-DK" sz="1400" dirty="0" err="1"/>
              <a:t>antidepressiva</a:t>
            </a:r>
            <a:r>
              <a:rPr lang="da-DK" sz="1400" dirty="0"/>
              <a:t> og onkologiske lægemidler (se bilag 8). Derudover er der udarbejdet en oversigt med praktiske værktøjer til ordination af </a:t>
            </a:r>
            <a:r>
              <a:rPr lang="da-DK" sz="1400" dirty="0" err="1"/>
              <a:t>antidepressiva</a:t>
            </a:r>
            <a:r>
              <a:rPr lang="da-DK" sz="1400" dirty="0"/>
              <a:t> (se bilag 9).</a:t>
            </a:r>
          </a:p>
          <a:p>
            <a:r>
              <a:rPr lang="da-DK" sz="1400" dirty="0"/>
              <a:t>Se endvidere arbejdsgruppens sammenfatning af Sundhedsstyrelsens vejledning om behandling af voksne med antidepressive lægemidler hos patienter med unipolar depression (bilag 10).</a:t>
            </a:r>
          </a:p>
          <a:p>
            <a:pPr marL="0" indent="0">
              <a:buNone/>
            </a:pPr>
            <a:endParaRPr lang="da-DK" sz="1400" dirty="0"/>
          </a:p>
        </p:txBody>
      </p:sp>
      <p:sp>
        <p:nvSpPr>
          <p:cNvPr id="7" name="Pladsholder til tekst 6"/>
          <p:cNvSpPr>
            <a:spLocks noGrp="1"/>
          </p:cNvSpPr>
          <p:nvPr>
            <p:ph type="body" sz="quarter" idx="14"/>
          </p:nvPr>
        </p:nvSpPr>
        <p:spPr/>
        <p:txBody>
          <a:bodyPr/>
          <a:lstStyle/>
          <a:p>
            <a:r>
              <a:rPr lang="da-DK" sz="2000" b="0" dirty="0">
                <a:solidFill>
                  <a:srgbClr val="009999"/>
                </a:solidFill>
              </a:rPr>
              <a:t>Palliativt Afsnit</a:t>
            </a:r>
          </a:p>
          <a:p>
            <a:endParaRPr lang="da-DK" dirty="0"/>
          </a:p>
        </p:txBody>
      </p:sp>
    </p:spTree>
    <p:extLst>
      <p:ext uri="{BB962C8B-B14F-4D97-AF65-F5344CB8AC3E}">
        <p14:creationId xmlns:p14="http://schemas.microsoft.com/office/powerpoint/2010/main" val="2806570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_Rigshospitalet_med Pal logo">
  <a:themeElements>
    <a:clrScheme name="REGION H Hospital">
      <a:dk1>
        <a:srgbClr val="333333"/>
      </a:dk1>
      <a:lt1>
        <a:srgbClr val="FFFFFF"/>
      </a:lt1>
      <a:dk2>
        <a:srgbClr val="575757"/>
      </a:dk2>
      <a:lt2>
        <a:srgbClr val="CCEBFA"/>
      </a:lt2>
      <a:accent1>
        <a:srgbClr val="99D7F6"/>
      </a:accent1>
      <a:accent2>
        <a:srgbClr val="333333"/>
      </a:accent2>
      <a:accent3>
        <a:srgbClr val="4DB9EF"/>
      </a:accent3>
      <a:accent4>
        <a:srgbClr val="666666"/>
      </a:accent4>
      <a:accent5>
        <a:srgbClr val="19A5EA"/>
      </a:accent5>
      <a:accent6>
        <a:srgbClr val="999999"/>
      </a:accent6>
      <a:hlink>
        <a:srgbClr val="0086CC"/>
      </a:hlink>
      <a:folHlink>
        <a:srgbClr val="808080"/>
      </a:folHlink>
    </a:clrScheme>
    <a:fontScheme name="RegionH">
      <a:majorFont>
        <a:latin typeface="Arial"/>
        <a:ea typeface=""/>
        <a:cs typeface=""/>
      </a:majorFont>
      <a:minorFont>
        <a:latin typeface="Arial"/>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F4A60"/>
        </a:solidFill>
        <a:ln w="9525">
          <a:solidFill>
            <a:srgbClr val="1F4A60"/>
          </a:solidFill>
        </a:ln>
      </a:spPr>
      <a:bodyPr lIns="0" tIns="0" rIns="0" bIns="0"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rgbClr val="1F293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dirty="0" err="1" smtClean="0"/>
        </a:defPPr>
      </a:lstStyle>
    </a:txDef>
  </a:objectDefaults>
  <a:extraClrSchemeLst/>
  <a:extLst>
    <a:ext uri="{05A4C25C-085E-4340-85A3-A5531E510DB2}">
      <thm15:themeFamily xmlns="" xmlns:thm15="http://schemas.microsoft.com/office/thememl/2012/main" name="REGION H PowerPoint Skabelon_DK.potx" id="{26986A75-4BB5-4C20-9DD6-E823FDD01161}" vid="{1F3D9A04-036F-41B4-8EF4-D6B3C5EA408C}"/>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dd386d2074254fe98dbdc7b398d39e1d xmlns="a845764b-f903-4397-8c48-009c1016805e">
      <Terms xmlns="http://schemas.microsoft.com/office/infopath/2007/PartnerControls"/>
    </dd386d2074254fe98dbdc7b398d39e1d>
    <gfe03cefe5bf4e6dba229fd7d6f6a99c xmlns="a845764b-f903-4397-8c48-009c1016805e">
      <Terms xmlns="http://schemas.microsoft.com/office/infopath/2007/PartnerControls"/>
    </gfe03cefe5bf4e6dba229fd7d6f6a99c>
    <RightsOfUse2 xmlns="8a4485fd-5c9d-4038-97ca-846248a6754a">Fri afbenyttelse</RightsOfUse2>
    <PublishingExpirationDate xmlns="http://schemas.microsoft.com/sharepoint/v3" xsi:nil="true"/>
    <PublishingStartDate xmlns="http://schemas.microsoft.com/sharepoint/v3" xsi:nil="true"/>
    <TaxCatchAll xmlns="a845764b-f903-4397-8c48-009c1016805e"/>
    <l8452ac6c6bb4fd595ba6432097935d3 xmlns="a845764b-f903-4397-8c48-009c1016805e">
      <Terms xmlns="http://schemas.microsoft.com/office/infopath/2007/PartnerControls"/>
    </l8452ac6c6bb4fd595ba6432097935d3>
    <wic_System_Copyright xmlns="http://schemas.microsoft.com/sharepoint/v3/fields" xsi:nil="true"/>
    <_dlc_DocId xmlns="a845764b-f903-4397-8c48-009c1016805e">HREGIONH-1964-33</_dlc_DocId>
    <_dlc_DocIdUrl xmlns="a845764b-f903-4397-8c48-009c1016805e">
      <Url>https://www.regionh.dk/til-fagfolk/Om-Region-H/regionens-design/oevrige-designelementer/_layouts/15/DocIdRedir.aspx?ID=HREGIONH-1964-33</Url>
      <Description>HREGIONH-1964-33</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kument" ma:contentTypeID="0x0101008BB44B229858F94581CE549435D4959D" ma:contentTypeVersion="10" ma:contentTypeDescription="Opret et nyt dokument." ma:contentTypeScope="" ma:versionID="6e913a4eca96ec193647301bd16be0ed">
  <xsd:schema xmlns:xsd="http://www.w3.org/2001/XMLSchema" xmlns:xs="http://www.w3.org/2001/XMLSchema" xmlns:p="http://schemas.microsoft.com/office/2006/metadata/properties" xmlns:ns1="http://schemas.microsoft.com/sharepoint/v3" xmlns:ns2="a845764b-f903-4397-8c48-009c1016805e" xmlns:ns3="http://schemas.microsoft.com/sharepoint/v3/fields" xmlns:ns4="8a4485fd-5c9d-4038-97ca-846248a6754a" targetNamespace="http://schemas.microsoft.com/office/2006/metadata/properties" ma:root="true" ma:fieldsID="0bcbdb5b879b21a67cef44753ba4f841" ns1:_="" ns2:_="" ns3:_="" ns4:_="">
    <xsd:import namespace="http://schemas.microsoft.com/sharepoint/v3"/>
    <xsd:import namespace="a845764b-f903-4397-8c48-009c1016805e"/>
    <xsd:import namespace="http://schemas.microsoft.com/sharepoint/v3/fields"/>
    <xsd:import namespace="8a4485fd-5c9d-4038-97ca-846248a6754a"/>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2:gfe03cefe5bf4e6dba229fd7d6f6a99c" minOccurs="0"/>
                <xsd:element ref="ns2:TaxCatchAll" minOccurs="0"/>
                <xsd:element ref="ns2:dd386d2074254fe98dbdc7b398d39e1d" minOccurs="0"/>
                <xsd:element ref="ns2:l8452ac6c6bb4fd595ba6432097935d3" minOccurs="0"/>
                <xsd:element ref="ns3:wic_System_Copyright" minOccurs="0"/>
                <xsd:element ref="ns4:RightsOfUse2"/>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tartdato for planlægning" ma:description="Startdato for planlægning er en webstedskolonne, der blev oprettet vha. publiceringsfunktionen. Den bruges til at angive den dato og det klokkeslæt, hvor denne side først vil være synlig for besøgende på webstedet." ma:hidden="true" ma:internalName="PublishingStartDate">
      <xsd:simpleType>
        <xsd:restriction base="dms:Unknown"/>
      </xsd:simpleType>
    </xsd:element>
    <xsd:element name="PublishingExpirationDate" ma:index="12" nillable="true" ma:displayName="Slutdato for planlægning" ma:description="Slutdato for planlægning er en webstedskolonne, der blev oprettet vha. publiceringsfunktionen. Den bruges til at angive den dato og det klokkeslæt, hvor denne side ikke længere vil være synlig for besøgende på webstedet."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845764b-f903-4397-8c48-009c1016805e" elementFormDefault="qualified">
    <xsd:import namespace="http://schemas.microsoft.com/office/2006/documentManagement/types"/>
    <xsd:import namespace="http://schemas.microsoft.com/office/infopath/2007/PartnerControls"/>
    <xsd:element name="_dlc_DocId" ma:index="8" nillable="true" ma:displayName="Værdi for dokument-id" ma:description="Værdien af det dokument-id, der er tildelt dette element." ma:internalName="_dlc_DocId" ma:readOnly="true">
      <xsd:simpleType>
        <xsd:restriction base="dms:Text"/>
      </xsd:simpleType>
    </xsd:element>
    <xsd:element name="_dlc_DocIdUrl" ma:index="9" nillable="true" ma:displayName="Dokument-id" ma:description="Permanent link til dette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gfe03cefe5bf4e6dba229fd7d6f6a99c" ma:index="14" nillable="true" ma:taxonomy="true" ma:internalName="gfe03cefe5bf4e6dba229fd7d6f6a99c" ma:taxonomyFieldName="taggedtags" ma:displayName="Emneord" ma:fieldId="{0fe03cef-e5bf-4e6d-ba22-9fd7d6f6a99c}" ma:taxonomyMulti="true" ma:sspId="b335dc01-0bcb-4bbd-8ab2-2c7581a3c65b" ma:termSetId="d9ed31b2-1a12-4439-8d9a-3a6454bf9bc8" ma:anchorId="00000000-0000-0000-0000-000000000000" ma:open="true" ma:isKeyword="false">
      <xsd:complexType>
        <xsd:sequence>
          <xsd:element ref="pc:Terms" minOccurs="0" maxOccurs="1"/>
        </xsd:sequence>
      </xsd:complexType>
    </xsd:element>
    <xsd:element name="TaxCatchAll" ma:index="15" nillable="true" ma:displayName="Taxonomy Catch All Column" ma:description="" ma:hidden="true" ma:list="{7fd17bcd-72c9-4a54-a992-2221d2942f6a}" ma:internalName="TaxCatchAll" ma:showField="CatchAllData" ma:web="a845764b-f903-4397-8c48-009c1016805e">
      <xsd:complexType>
        <xsd:complexContent>
          <xsd:extension base="dms:MultiChoiceLookup">
            <xsd:sequence>
              <xsd:element name="Value" type="dms:Lookup" maxOccurs="unbounded" minOccurs="0" nillable="true"/>
            </xsd:sequence>
          </xsd:extension>
        </xsd:complexContent>
      </xsd:complexType>
    </xsd:element>
    <xsd:element name="dd386d2074254fe98dbdc7b398d39e1d" ma:index="17" nillable="true" ma:taxonomy="true" ma:internalName="dd386d2074254fe98dbdc7b398d39e1d" ma:taxonomyFieldName="division" ma:displayName="Virksomhed" ma:fieldId="{dd386d20-7425-4fe9-8dbd-c7b398d39e1d}" ma:sspId="b335dc01-0bcb-4bbd-8ab2-2c7581a3c65b" ma:termSetId="21ff0452-a813-4667-834b-2b1a3f341dda" ma:anchorId="00000000-0000-0000-0000-000000000000" ma:open="true" ma:isKeyword="false">
      <xsd:complexType>
        <xsd:sequence>
          <xsd:element ref="pc:Terms" minOccurs="0" maxOccurs="1"/>
        </xsd:sequence>
      </xsd:complexType>
    </xsd:element>
    <xsd:element name="l8452ac6c6bb4fd595ba6432097935d3" ma:index="19" nillable="true" ma:taxonomy="true" ma:internalName="l8452ac6c6bb4fd595ba6432097935d3" ma:taxonomyFieldName="unit" ma:displayName="Enhed" ma:fieldId="{58452ac6-c6bb-4fd5-95ba-6432097935d3}" ma:sspId="b335dc01-0bcb-4bbd-8ab2-2c7581a3c65b" ma:termSetId="b8e18aba-abaa-48d4-b0c3-8c4aae54e1fc" ma:anchorId="6ad943e9-7252-4475-a438-b479850e58f1"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0"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a4485fd-5c9d-4038-97ca-846248a6754a" elementFormDefault="qualified">
    <xsd:import namespace="http://schemas.microsoft.com/office/2006/documentManagement/types"/>
    <xsd:import namespace="http://schemas.microsoft.com/office/infopath/2007/PartnerControls"/>
    <xsd:element name="RightsOfUse2" ma:index="21" ma:displayName="Brugsret" ma:default="Fri afbenyttelse" ma:internalName="RightsOfUse2">
      <xsd:simpleType>
        <xsd:union memberTypes="dms:Text">
          <xsd:simpleType>
            <xsd:restriction base="dms:Choice">
              <xsd:enumeration value="Fri afbenyttelse"/>
              <xsd:enumeration value="Kun intranet"/>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863ADC-687B-4334-92CE-563210FC3BB5}">
  <ds:schemaRefs>
    <ds:schemaRef ds:uri="http://schemas.microsoft.com/sharepoint/v3/fields"/>
    <ds:schemaRef ds:uri="http://schemas.openxmlformats.org/package/2006/metadata/core-properties"/>
    <ds:schemaRef ds:uri="http://schemas.microsoft.com/office/2006/documentManagement/types"/>
    <ds:schemaRef ds:uri="http://schemas.microsoft.com/office/infopath/2007/PartnerControls"/>
    <ds:schemaRef ds:uri="http://schemas.microsoft.com/sharepoint/v3"/>
    <ds:schemaRef ds:uri="http://purl.org/dc/dcmitype/"/>
    <ds:schemaRef ds:uri="8a4485fd-5c9d-4038-97ca-846248a6754a"/>
    <ds:schemaRef ds:uri="http://schemas.microsoft.com/office/2006/metadata/properties"/>
    <ds:schemaRef ds:uri="http://purl.org/dc/elements/1.1/"/>
    <ds:schemaRef ds:uri="a845764b-f903-4397-8c48-009c1016805e"/>
    <ds:schemaRef ds:uri="http://www.w3.org/XML/1998/namespace"/>
    <ds:schemaRef ds:uri="http://purl.org/dc/terms/"/>
  </ds:schemaRefs>
</ds:datastoreItem>
</file>

<file path=customXml/itemProps2.xml><?xml version="1.0" encoding="utf-8"?>
<ds:datastoreItem xmlns:ds="http://schemas.openxmlformats.org/officeDocument/2006/customXml" ds:itemID="{5D18AB99-A107-44E4-BD60-7CE55FA07149}">
  <ds:schemaRefs>
    <ds:schemaRef ds:uri="http://schemas.microsoft.com/sharepoint/events"/>
  </ds:schemaRefs>
</ds:datastoreItem>
</file>

<file path=customXml/itemProps3.xml><?xml version="1.0" encoding="utf-8"?>
<ds:datastoreItem xmlns:ds="http://schemas.openxmlformats.org/officeDocument/2006/customXml" ds:itemID="{7238AED5-696B-469D-AF8D-AAF766FC09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845764b-f903-4397-8c48-009c1016805e"/>
    <ds:schemaRef ds:uri="http://schemas.microsoft.com/sharepoint/v3/fields"/>
    <ds:schemaRef ds:uri="8a4485fd-5c9d-4038-97ca-846248a675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5E1992DF-3C33-4888-8195-8DF348A9B8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Template_Rigshospitalet_med Pal logo</Template>
  <TotalTime>0</TotalTime>
  <Words>1728</Words>
  <Application>Microsoft Office PowerPoint</Application>
  <PresentationFormat>Skærmshow (4:3)</PresentationFormat>
  <Paragraphs>204</Paragraphs>
  <Slides>19</Slides>
  <Notes>19</Notes>
  <HiddenSlides>0</HiddenSlides>
  <MMClips>0</MMClips>
  <ScaleCrop>false</ScaleCrop>
  <HeadingPairs>
    <vt:vector size="4" baseType="variant">
      <vt:variant>
        <vt:lpstr>Tema</vt:lpstr>
      </vt:variant>
      <vt:variant>
        <vt:i4>1</vt:i4>
      </vt:variant>
      <vt:variant>
        <vt:lpstr>Diastitler</vt:lpstr>
      </vt:variant>
      <vt:variant>
        <vt:i4>19</vt:i4>
      </vt:variant>
    </vt:vector>
  </HeadingPairs>
  <TitlesOfParts>
    <vt:vector size="20" baseType="lpstr">
      <vt:lpstr>Template_Rigshospitalet_med Pal logo</vt:lpstr>
      <vt:lpstr>LKT PAL Depressionspakken  </vt:lpstr>
      <vt:lpstr>PowerPoint-præsentation</vt:lpstr>
      <vt:lpstr>Bilag 1 ICD-10 Kriterier for depressiv enkeltepisode  </vt:lpstr>
      <vt:lpstr>PowerPoint-præsentation</vt:lpstr>
      <vt:lpstr>Assesment instrumenter</vt:lpstr>
      <vt:lpstr>Assesment instrumenter</vt:lpstr>
      <vt:lpstr>PowerPoint-præsentation</vt:lpstr>
      <vt:lpstr>Anbefalinger i henhold til DMCG-PAL depressions retningslinje (ikke godkendt endnu) </vt:lpstr>
      <vt:lpstr>Anbefaling, farmakologisk behandling  </vt:lpstr>
      <vt:lpstr>Anbefaling, collaborative care interventioner  </vt:lpstr>
      <vt:lpstr>Bilag 2: Klasser af antidepressiva anvendt til kræftpatienter Klassifikationen er udarbejdet med udgangspunkt i CCO-retningslinjen (1) tilpasset til danske forhold  (http://pro.medicin.dk/Laegemiddelgrupper/Grupper/315574) (2). </vt:lpstr>
      <vt:lpstr>PowerPoint-præsentation</vt:lpstr>
      <vt:lpstr>PowerPoint-præsentation</vt:lpstr>
      <vt:lpstr>Anbefaling, collaborative care interventioner  </vt:lpstr>
      <vt:lpstr>PowerPoint-præsentation</vt:lpstr>
      <vt:lpstr>PowerPoint-præsentation</vt:lpstr>
      <vt:lpstr>Bilag 8. Interaktioner mellem antidepressiv og onkologisk lægemidler</vt:lpstr>
      <vt:lpstr>  Bilag 10 Vejledning fra Sundhedsstyrelsen om behandling af voksne med antidepressive lægemidler – Hvem skal behandles? – Manglende effekt - Behandlingsvarighed </vt:lpstr>
      <vt:lpstr>PowerPoint-præsentation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2016-12-20T07:29:39Z</dcterms:created>
  <dcterms:modified xsi:type="dcterms:W3CDTF">2017-04-05T12:03:02Z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www.skabelondesign.dk</vt:lpwstr>
  </property>
  <property fmtid="{D5CDD505-2E9C-101B-9397-08002B2CF9AE}" pid="3" name="ContentTypeId">
    <vt:lpwstr>0x0101008BB44B229858F94581CE549435D4959D</vt:lpwstr>
  </property>
  <property fmtid="{D5CDD505-2E9C-101B-9397-08002B2CF9AE}" pid="4" name="_dlc_DocIdItemGuid">
    <vt:lpwstr>32e4812e-73a4-476f-9b17-c88a4da7e270</vt:lpwstr>
  </property>
</Properties>
</file>