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63" r:id="rId2"/>
    <p:sldId id="264" r:id="rId3"/>
    <p:sldId id="312" r:id="rId4"/>
    <p:sldId id="257" r:id="rId5"/>
    <p:sldId id="256" r:id="rId6"/>
    <p:sldId id="314" r:id="rId7"/>
    <p:sldId id="313" r:id="rId8"/>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70"/>
    <p:restoredTop sz="94705"/>
  </p:normalViewPr>
  <p:slideViewPr>
    <p:cSldViewPr snapToGrid="0">
      <p:cViewPr varScale="1">
        <p:scale>
          <a:sx n="84" d="100"/>
          <a:sy n="84" d="100"/>
        </p:scale>
        <p:origin x="200" y="7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B00807-BAA6-E043-A5A2-ECE8DF6C1BB5}" type="datetimeFigureOut">
              <a:rPr lang="da-DK" smtClean="0"/>
              <a:t>12.03.2023</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4F239D-D453-994A-9296-2DCC85C0F0B7}" type="slidenum">
              <a:rPr lang="da-DK" smtClean="0"/>
              <a:t>‹nr.›</a:t>
            </a:fld>
            <a:endParaRPr lang="da-DK"/>
          </a:p>
        </p:txBody>
      </p:sp>
    </p:spTree>
    <p:extLst>
      <p:ext uri="{BB962C8B-B14F-4D97-AF65-F5344CB8AC3E}">
        <p14:creationId xmlns:p14="http://schemas.microsoft.com/office/powerpoint/2010/main" val="1167049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6C638D76-1FC5-57D2-BB21-FD3267094807}"/>
              </a:ext>
            </a:extLst>
          </p:cNvPr>
          <p:cNvSpPr>
            <a:spLocks noGrp="1" noChangeArrowheads="1"/>
          </p:cNvSpPr>
          <p:nvPr>
            <p:ph type="sldNum" sz="quarter" idx="5"/>
          </p:nvPr>
        </p:nvSpPr>
        <p:spPr bwMode="auto">
          <a:ln>
            <a:miter lim="800000"/>
            <a:headEnd/>
            <a:tailEnd/>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ECECBD44-26CD-FF49-8A68-ADF2230DAA28}" type="slidenum">
              <a:rPr lang="da-DK" altLang="da-DK" sz="1200">
                <a:latin typeface="Calibri" panose="020F0502020204030204" pitchFamily="34" charset="0"/>
              </a:rPr>
              <a:pPr eaLnBrk="1" hangingPunct="1"/>
              <a:t>1</a:t>
            </a:fld>
            <a:endParaRPr lang="da-DK" altLang="da-DK" sz="1200">
              <a:latin typeface="Calibri" panose="020F0502020204030204" pitchFamily="34" charset="0"/>
            </a:endParaRPr>
          </a:p>
        </p:txBody>
      </p:sp>
      <p:sp>
        <p:nvSpPr>
          <p:cNvPr id="19459" name="Rectangle 2">
            <a:extLst>
              <a:ext uri="{FF2B5EF4-FFF2-40B4-BE49-F238E27FC236}">
                <a16:creationId xmlns:a16="http://schemas.microsoft.com/office/drawing/2014/main" id="{D5F6818E-DE2A-FC3C-0C19-85AF55D2A41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0" name="Rectangle 3">
            <a:extLst>
              <a:ext uri="{FF2B5EF4-FFF2-40B4-BE49-F238E27FC236}">
                <a16:creationId xmlns:a16="http://schemas.microsoft.com/office/drawing/2014/main" id="{BC051867-F528-17B2-FC74-60BA0203EDC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da-DK" altLang="da-DK">
                <a:ea typeface="ＭＳ Ｐゴシック" panose="020B0600070205080204" pitchFamily="34" charset="-128"/>
              </a:rPr>
              <a:t>Vi er hjulpet lidt af en opdeling af opgaverne, som listet op her, man taler om de 11 områder der skal dækkes.. som det senere vil fremgå så har vi fremdrift på områderne 4-5 -9 og 10</a:t>
            </a:r>
          </a:p>
          <a:p>
            <a:pPr eaLnBrk="1" hangingPunct="1">
              <a:spcBef>
                <a:spcPct val="0"/>
              </a:spcBef>
            </a:pPr>
            <a:endParaRPr lang="da-DK" altLang="da-DK">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BF1D48-CAC9-B95B-E53C-CE43F067F12C}"/>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3619C509-F158-AE7A-5EA0-7321BF8A3D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BE7AE580-6B69-8F86-D887-B0F6410EA0D1}"/>
              </a:ext>
            </a:extLst>
          </p:cNvPr>
          <p:cNvSpPr>
            <a:spLocks noGrp="1"/>
          </p:cNvSpPr>
          <p:nvPr>
            <p:ph type="dt" sz="half" idx="10"/>
          </p:nvPr>
        </p:nvSpPr>
        <p:spPr/>
        <p:txBody>
          <a:bodyPr/>
          <a:lstStyle/>
          <a:p>
            <a:fld id="{789CEE9D-FEA2-1A4A-B3F2-250DAC0C2EB9}" type="datetimeFigureOut">
              <a:rPr lang="da-DK" smtClean="0"/>
              <a:t>12.03.2023</a:t>
            </a:fld>
            <a:endParaRPr lang="da-DK"/>
          </a:p>
        </p:txBody>
      </p:sp>
      <p:sp>
        <p:nvSpPr>
          <p:cNvPr id="5" name="Pladsholder til sidefod 4">
            <a:extLst>
              <a:ext uri="{FF2B5EF4-FFF2-40B4-BE49-F238E27FC236}">
                <a16:creationId xmlns:a16="http://schemas.microsoft.com/office/drawing/2014/main" id="{FCA26B7A-66C3-BFBF-19D8-D21ADAA4E12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3FD6D904-1C4E-8FCC-F7B7-884C25648AC8}"/>
              </a:ext>
            </a:extLst>
          </p:cNvPr>
          <p:cNvSpPr>
            <a:spLocks noGrp="1"/>
          </p:cNvSpPr>
          <p:nvPr>
            <p:ph type="sldNum" sz="quarter" idx="12"/>
          </p:nvPr>
        </p:nvSpPr>
        <p:spPr/>
        <p:txBody>
          <a:bodyPr/>
          <a:lstStyle/>
          <a:p>
            <a:fld id="{214C1B39-AD54-5C42-B024-38F14E95AD6B}" type="slidenum">
              <a:rPr lang="da-DK" smtClean="0"/>
              <a:t>‹nr.›</a:t>
            </a:fld>
            <a:endParaRPr lang="da-DK"/>
          </a:p>
        </p:txBody>
      </p:sp>
    </p:spTree>
    <p:extLst>
      <p:ext uri="{BB962C8B-B14F-4D97-AF65-F5344CB8AC3E}">
        <p14:creationId xmlns:p14="http://schemas.microsoft.com/office/powerpoint/2010/main" val="2734317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E7EDA0-1921-8626-D373-A2B914151FC1}"/>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D664F1F8-5AD6-6B90-2121-FDE29BD1582B}"/>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4D9BDEFB-1CD0-2854-CCF1-1A95372C2302}"/>
              </a:ext>
            </a:extLst>
          </p:cNvPr>
          <p:cNvSpPr>
            <a:spLocks noGrp="1"/>
          </p:cNvSpPr>
          <p:nvPr>
            <p:ph type="dt" sz="half" idx="10"/>
          </p:nvPr>
        </p:nvSpPr>
        <p:spPr/>
        <p:txBody>
          <a:bodyPr/>
          <a:lstStyle/>
          <a:p>
            <a:fld id="{789CEE9D-FEA2-1A4A-B3F2-250DAC0C2EB9}" type="datetimeFigureOut">
              <a:rPr lang="da-DK" smtClean="0"/>
              <a:t>12.03.2023</a:t>
            </a:fld>
            <a:endParaRPr lang="da-DK"/>
          </a:p>
        </p:txBody>
      </p:sp>
      <p:sp>
        <p:nvSpPr>
          <p:cNvPr id="5" name="Pladsholder til sidefod 4">
            <a:extLst>
              <a:ext uri="{FF2B5EF4-FFF2-40B4-BE49-F238E27FC236}">
                <a16:creationId xmlns:a16="http://schemas.microsoft.com/office/drawing/2014/main" id="{7EC4A1C3-8BD3-D79B-5842-9BB5D11AB31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FAC1DF90-28F8-34F4-6EEB-F0622A705A05}"/>
              </a:ext>
            </a:extLst>
          </p:cNvPr>
          <p:cNvSpPr>
            <a:spLocks noGrp="1"/>
          </p:cNvSpPr>
          <p:nvPr>
            <p:ph type="sldNum" sz="quarter" idx="12"/>
          </p:nvPr>
        </p:nvSpPr>
        <p:spPr/>
        <p:txBody>
          <a:bodyPr/>
          <a:lstStyle/>
          <a:p>
            <a:fld id="{214C1B39-AD54-5C42-B024-38F14E95AD6B}" type="slidenum">
              <a:rPr lang="da-DK" smtClean="0"/>
              <a:t>‹nr.›</a:t>
            </a:fld>
            <a:endParaRPr lang="da-DK"/>
          </a:p>
        </p:txBody>
      </p:sp>
    </p:spTree>
    <p:extLst>
      <p:ext uri="{BB962C8B-B14F-4D97-AF65-F5344CB8AC3E}">
        <p14:creationId xmlns:p14="http://schemas.microsoft.com/office/powerpoint/2010/main" val="3848571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86DAE6C4-79AF-D247-DCE0-E4DED3AFC6B5}"/>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80C4E7C4-5D1E-8C69-522B-3716F8226EEC}"/>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AE8A1DB3-22AE-B04B-B978-1273DB606BC1}"/>
              </a:ext>
            </a:extLst>
          </p:cNvPr>
          <p:cNvSpPr>
            <a:spLocks noGrp="1"/>
          </p:cNvSpPr>
          <p:nvPr>
            <p:ph type="dt" sz="half" idx="10"/>
          </p:nvPr>
        </p:nvSpPr>
        <p:spPr/>
        <p:txBody>
          <a:bodyPr/>
          <a:lstStyle/>
          <a:p>
            <a:fld id="{789CEE9D-FEA2-1A4A-B3F2-250DAC0C2EB9}" type="datetimeFigureOut">
              <a:rPr lang="da-DK" smtClean="0"/>
              <a:t>12.03.2023</a:t>
            </a:fld>
            <a:endParaRPr lang="da-DK"/>
          </a:p>
        </p:txBody>
      </p:sp>
      <p:sp>
        <p:nvSpPr>
          <p:cNvPr id="5" name="Pladsholder til sidefod 4">
            <a:extLst>
              <a:ext uri="{FF2B5EF4-FFF2-40B4-BE49-F238E27FC236}">
                <a16:creationId xmlns:a16="http://schemas.microsoft.com/office/drawing/2014/main" id="{6B1BF44D-F2ED-5B2C-CC2F-29EBBAD8889F}"/>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20BA7A35-9369-032B-4D90-728DDF830F3B}"/>
              </a:ext>
            </a:extLst>
          </p:cNvPr>
          <p:cNvSpPr>
            <a:spLocks noGrp="1"/>
          </p:cNvSpPr>
          <p:nvPr>
            <p:ph type="sldNum" sz="quarter" idx="12"/>
          </p:nvPr>
        </p:nvSpPr>
        <p:spPr/>
        <p:txBody>
          <a:bodyPr/>
          <a:lstStyle/>
          <a:p>
            <a:fld id="{214C1B39-AD54-5C42-B024-38F14E95AD6B}" type="slidenum">
              <a:rPr lang="da-DK" smtClean="0"/>
              <a:t>‹nr.›</a:t>
            </a:fld>
            <a:endParaRPr lang="da-DK"/>
          </a:p>
        </p:txBody>
      </p:sp>
    </p:spTree>
    <p:extLst>
      <p:ext uri="{BB962C8B-B14F-4D97-AF65-F5344CB8AC3E}">
        <p14:creationId xmlns:p14="http://schemas.microsoft.com/office/powerpoint/2010/main" val="3295540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6F40DB-1662-E22E-0BD0-9CF8CAA5E630}"/>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0DEE8E79-3B08-9BC7-1313-40E826D561D2}"/>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1E243F43-A59A-F7C4-0B21-593321892A87}"/>
              </a:ext>
            </a:extLst>
          </p:cNvPr>
          <p:cNvSpPr>
            <a:spLocks noGrp="1"/>
          </p:cNvSpPr>
          <p:nvPr>
            <p:ph type="dt" sz="half" idx="10"/>
          </p:nvPr>
        </p:nvSpPr>
        <p:spPr/>
        <p:txBody>
          <a:bodyPr/>
          <a:lstStyle/>
          <a:p>
            <a:fld id="{789CEE9D-FEA2-1A4A-B3F2-250DAC0C2EB9}" type="datetimeFigureOut">
              <a:rPr lang="da-DK" smtClean="0"/>
              <a:t>12.03.2023</a:t>
            </a:fld>
            <a:endParaRPr lang="da-DK"/>
          </a:p>
        </p:txBody>
      </p:sp>
      <p:sp>
        <p:nvSpPr>
          <p:cNvPr id="5" name="Pladsholder til sidefod 4">
            <a:extLst>
              <a:ext uri="{FF2B5EF4-FFF2-40B4-BE49-F238E27FC236}">
                <a16:creationId xmlns:a16="http://schemas.microsoft.com/office/drawing/2014/main" id="{F351855E-1427-440B-5D9E-32FE43920C32}"/>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5E8BBAAE-576E-622A-7E2A-6791534C2249}"/>
              </a:ext>
            </a:extLst>
          </p:cNvPr>
          <p:cNvSpPr>
            <a:spLocks noGrp="1"/>
          </p:cNvSpPr>
          <p:nvPr>
            <p:ph type="sldNum" sz="quarter" idx="12"/>
          </p:nvPr>
        </p:nvSpPr>
        <p:spPr/>
        <p:txBody>
          <a:bodyPr/>
          <a:lstStyle/>
          <a:p>
            <a:fld id="{214C1B39-AD54-5C42-B024-38F14E95AD6B}" type="slidenum">
              <a:rPr lang="da-DK" smtClean="0"/>
              <a:t>‹nr.›</a:t>
            </a:fld>
            <a:endParaRPr lang="da-DK"/>
          </a:p>
        </p:txBody>
      </p:sp>
    </p:spTree>
    <p:extLst>
      <p:ext uri="{BB962C8B-B14F-4D97-AF65-F5344CB8AC3E}">
        <p14:creationId xmlns:p14="http://schemas.microsoft.com/office/powerpoint/2010/main" val="4232842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304A52-69F0-33AF-1B3F-960F1846446C}"/>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86540473-8F49-F2A8-31B9-5CA9199FC7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671BCE49-72CC-900C-60BC-E1DC50292E46}"/>
              </a:ext>
            </a:extLst>
          </p:cNvPr>
          <p:cNvSpPr>
            <a:spLocks noGrp="1"/>
          </p:cNvSpPr>
          <p:nvPr>
            <p:ph type="dt" sz="half" idx="10"/>
          </p:nvPr>
        </p:nvSpPr>
        <p:spPr/>
        <p:txBody>
          <a:bodyPr/>
          <a:lstStyle/>
          <a:p>
            <a:fld id="{789CEE9D-FEA2-1A4A-B3F2-250DAC0C2EB9}" type="datetimeFigureOut">
              <a:rPr lang="da-DK" smtClean="0"/>
              <a:t>12.03.2023</a:t>
            </a:fld>
            <a:endParaRPr lang="da-DK"/>
          </a:p>
        </p:txBody>
      </p:sp>
      <p:sp>
        <p:nvSpPr>
          <p:cNvPr id="5" name="Pladsholder til sidefod 4">
            <a:extLst>
              <a:ext uri="{FF2B5EF4-FFF2-40B4-BE49-F238E27FC236}">
                <a16:creationId xmlns:a16="http://schemas.microsoft.com/office/drawing/2014/main" id="{84A1745E-F817-B0A9-8D11-6547861E6212}"/>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588BFE8-D0CA-F5C9-3FB3-7289D181AD74}"/>
              </a:ext>
            </a:extLst>
          </p:cNvPr>
          <p:cNvSpPr>
            <a:spLocks noGrp="1"/>
          </p:cNvSpPr>
          <p:nvPr>
            <p:ph type="sldNum" sz="quarter" idx="12"/>
          </p:nvPr>
        </p:nvSpPr>
        <p:spPr/>
        <p:txBody>
          <a:bodyPr/>
          <a:lstStyle/>
          <a:p>
            <a:fld id="{214C1B39-AD54-5C42-B024-38F14E95AD6B}" type="slidenum">
              <a:rPr lang="da-DK" smtClean="0"/>
              <a:t>‹nr.›</a:t>
            </a:fld>
            <a:endParaRPr lang="da-DK"/>
          </a:p>
        </p:txBody>
      </p:sp>
    </p:spTree>
    <p:extLst>
      <p:ext uri="{BB962C8B-B14F-4D97-AF65-F5344CB8AC3E}">
        <p14:creationId xmlns:p14="http://schemas.microsoft.com/office/powerpoint/2010/main" val="512976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3E1FB8-DB14-09DF-E613-84578C980C3B}"/>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8A8F442F-2F92-2F7E-0924-EDE1D6B4E5AD}"/>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F2E9B4EB-8D31-3CCE-76FD-2DDA18B93A8E}"/>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43E76751-9EBA-EFCC-3A3B-E884F6BC343C}"/>
              </a:ext>
            </a:extLst>
          </p:cNvPr>
          <p:cNvSpPr>
            <a:spLocks noGrp="1"/>
          </p:cNvSpPr>
          <p:nvPr>
            <p:ph type="dt" sz="half" idx="10"/>
          </p:nvPr>
        </p:nvSpPr>
        <p:spPr/>
        <p:txBody>
          <a:bodyPr/>
          <a:lstStyle/>
          <a:p>
            <a:fld id="{789CEE9D-FEA2-1A4A-B3F2-250DAC0C2EB9}" type="datetimeFigureOut">
              <a:rPr lang="da-DK" smtClean="0"/>
              <a:t>12.03.2023</a:t>
            </a:fld>
            <a:endParaRPr lang="da-DK"/>
          </a:p>
        </p:txBody>
      </p:sp>
      <p:sp>
        <p:nvSpPr>
          <p:cNvPr id="6" name="Pladsholder til sidefod 5">
            <a:extLst>
              <a:ext uri="{FF2B5EF4-FFF2-40B4-BE49-F238E27FC236}">
                <a16:creationId xmlns:a16="http://schemas.microsoft.com/office/drawing/2014/main" id="{D0545B25-A148-6D9C-55AA-D477108CFD80}"/>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7AE107E1-997B-2CC7-9322-6C0B070D0851}"/>
              </a:ext>
            </a:extLst>
          </p:cNvPr>
          <p:cNvSpPr>
            <a:spLocks noGrp="1"/>
          </p:cNvSpPr>
          <p:nvPr>
            <p:ph type="sldNum" sz="quarter" idx="12"/>
          </p:nvPr>
        </p:nvSpPr>
        <p:spPr/>
        <p:txBody>
          <a:bodyPr/>
          <a:lstStyle/>
          <a:p>
            <a:fld id="{214C1B39-AD54-5C42-B024-38F14E95AD6B}" type="slidenum">
              <a:rPr lang="da-DK" smtClean="0"/>
              <a:t>‹nr.›</a:t>
            </a:fld>
            <a:endParaRPr lang="da-DK"/>
          </a:p>
        </p:txBody>
      </p:sp>
    </p:spTree>
    <p:extLst>
      <p:ext uri="{BB962C8B-B14F-4D97-AF65-F5344CB8AC3E}">
        <p14:creationId xmlns:p14="http://schemas.microsoft.com/office/powerpoint/2010/main" val="3986786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C2E5BE-CBFB-C398-60D1-D9498340C582}"/>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6FF042FE-BDDA-63A2-7316-CA3E5AB7AE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0146F41D-8D89-D428-060E-3194F87F73BA}"/>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0983DE9E-8334-F50B-D25F-299A9E8CB0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74264427-B63F-C04B-285F-206423C9259A}"/>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0E292786-1CFA-A782-E0C2-65C960F14076}"/>
              </a:ext>
            </a:extLst>
          </p:cNvPr>
          <p:cNvSpPr>
            <a:spLocks noGrp="1"/>
          </p:cNvSpPr>
          <p:nvPr>
            <p:ph type="dt" sz="half" idx="10"/>
          </p:nvPr>
        </p:nvSpPr>
        <p:spPr/>
        <p:txBody>
          <a:bodyPr/>
          <a:lstStyle/>
          <a:p>
            <a:fld id="{789CEE9D-FEA2-1A4A-B3F2-250DAC0C2EB9}" type="datetimeFigureOut">
              <a:rPr lang="da-DK" smtClean="0"/>
              <a:t>12.03.2023</a:t>
            </a:fld>
            <a:endParaRPr lang="da-DK"/>
          </a:p>
        </p:txBody>
      </p:sp>
      <p:sp>
        <p:nvSpPr>
          <p:cNvPr id="8" name="Pladsholder til sidefod 7">
            <a:extLst>
              <a:ext uri="{FF2B5EF4-FFF2-40B4-BE49-F238E27FC236}">
                <a16:creationId xmlns:a16="http://schemas.microsoft.com/office/drawing/2014/main" id="{0741D9FE-F31E-2F10-DE68-84E27A90DA67}"/>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34E212A6-D429-5FC3-DA4D-18431671349E}"/>
              </a:ext>
            </a:extLst>
          </p:cNvPr>
          <p:cNvSpPr>
            <a:spLocks noGrp="1"/>
          </p:cNvSpPr>
          <p:nvPr>
            <p:ph type="sldNum" sz="quarter" idx="12"/>
          </p:nvPr>
        </p:nvSpPr>
        <p:spPr/>
        <p:txBody>
          <a:bodyPr/>
          <a:lstStyle/>
          <a:p>
            <a:fld id="{214C1B39-AD54-5C42-B024-38F14E95AD6B}" type="slidenum">
              <a:rPr lang="da-DK" smtClean="0"/>
              <a:t>‹nr.›</a:t>
            </a:fld>
            <a:endParaRPr lang="da-DK"/>
          </a:p>
        </p:txBody>
      </p:sp>
    </p:spTree>
    <p:extLst>
      <p:ext uri="{BB962C8B-B14F-4D97-AF65-F5344CB8AC3E}">
        <p14:creationId xmlns:p14="http://schemas.microsoft.com/office/powerpoint/2010/main" val="3019993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8664EE-537D-C515-614D-9D95FC776619}"/>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50AC5FB9-5E23-C039-A27E-06EFE71294F2}"/>
              </a:ext>
            </a:extLst>
          </p:cNvPr>
          <p:cNvSpPr>
            <a:spLocks noGrp="1"/>
          </p:cNvSpPr>
          <p:nvPr>
            <p:ph type="dt" sz="half" idx="10"/>
          </p:nvPr>
        </p:nvSpPr>
        <p:spPr/>
        <p:txBody>
          <a:bodyPr/>
          <a:lstStyle/>
          <a:p>
            <a:fld id="{789CEE9D-FEA2-1A4A-B3F2-250DAC0C2EB9}" type="datetimeFigureOut">
              <a:rPr lang="da-DK" smtClean="0"/>
              <a:t>12.03.2023</a:t>
            </a:fld>
            <a:endParaRPr lang="da-DK"/>
          </a:p>
        </p:txBody>
      </p:sp>
      <p:sp>
        <p:nvSpPr>
          <p:cNvPr id="4" name="Pladsholder til sidefod 3">
            <a:extLst>
              <a:ext uri="{FF2B5EF4-FFF2-40B4-BE49-F238E27FC236}">
                <a16:creationId xmlns:a16="http://schemas.microsoft.com/office/drawing/2014/main" id="{4FB37E9B-B3FA-A99B-EDC6-E66A07AAFCCC}"/>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60D56036-91BA-6102-0552-EBE5026B24A1}"/>
              </a:ext>
            </a:extLst>
          </p:cNvPr>
          <p:cNvSpPr>
            <a:spLocks noGrp="1"/>
          </p:cNvSpPr>
          <p:nvPr>
            <p:ph type="sldNum" sz="quarter" idx="12"/>
          </p:nvPr>
        </p:nvSpPr>
        <p:spPr/>
        <p:txBody>
          <a:bodyPr/>
          <a:lstStyle/>
          <a:p>
            <a:fld id="{214C1B39-AD54-5C42-B024-38F14E95AD6B}" type="slidenum">
              <a:rPr lang="da-DK" smtClean="0"/>
              <a:t>‹nr.›</a:t>
            </a:fld>
            <a:endParaRPr lang="da-DK"/>
          </a:p>
        </p:txBody>
      </p:sp>
    </p:spTree>
    <p:extLst>
      <p:ext uri="{BB962C8B-B14F-4D97-AF65-F5344CB8AC3E}">
        <p14:creationId xmlns:p14="http://schemas.microsoft.com/office/powerpoint/2010/main" val="2354558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9AC1302D-D012-0774-4F03-35900842A202}"/>
              </a:ext>
            </a:extLst>
          </p:cNvPr>
          <p:cNvSpPr>
            <a:spLocks noGrp="1"/>
          </p:cNvSpPr>
          <p:nvPr>
            <p:ph type="dt" sz="half" idx="10"/>
          </p:nvPr>
        </p:nvSpPr>
        <p:spPr/>
        <p:txBody>
          <a:bodyPr/>
          <a:lstStyle/>
          <a:p>
            <a:fld id="{789CEE9D-FEA2-1A4A-B3F2-250DAC0C2EB9}" type="datetimeFigureOut">
              <a:rPr lang="da-DK" smtClean="0"/>
              <a:t>12.03.2023</a:t>
            </a:fld>
            <a:endParaRPr lang="da-DK"/>
          </a:p>
        </p:txBody>
      </p:sp>
      <p:sp>
        <p:nvSpPr>
          <p:cNvPr id="3" name="Pladsholder til sidefod 2">
            <a:extLst>
              <a:ext uri="{FF2B5EF4-FFF2-40B4-BE49-F238E27FC236}">
                <a16:creationId xmlns:a16="http://schemas.microsoft.com/office/drawing/2014/main" id="{9FC8958A-B465-40ED-5387-054C579BD766}"/>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6546680A-6A2D-6687-AC88-69A1032A85C6}"/>
              </a:ext>
            </a:extLst>
          </p:cNvPr>
          <p:cNvSpPr>
            <a:spLocks noGrp="1"/>
          </p:cNvSpPr>
          <p:nvPr>
            <p:ph type="sldNum" sz="quarter" idx="12"/>
          </p:nvPr>
        </p:nvSpPr>
        <p:spPr/>
        <p:txBody>
          <a:bodyPr/>
          <a:lstStyle/>
          <a:p>
            <a:fld id="{214C1B39-AD54-5C42-B024-38F14E95AD6B}" type="slidenum">
              <a:rPr lang="da-DK" smtClean="0"/>
              <a:t>‹nr.›</a:t>
            </a:fld>
            <a:endParaRPr lang="da-DK"/>
          </a:p>
        </p:txBody>
      </p:sp>
    </p:spTree>
    <p:extLst>
      <p:ext uri="{BB962C8B-B14F-4D97-AF65-F5344CB8AC3E}">
        <p14:creationId xmlns:p14="http://schemas.microsoft.com/office/powerpoint/2010/main" val="2529811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1686BA-2778-C8ED-3984-ADA12CB45364}"/>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90CAC823-495F-0971-7521-52D11AAA31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A6DED4D2-7E13-96B8-803A-6FB7F1DC86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75F04139-D418-7828-BEA8-6E87E6B1E595}"/>
              </a:ext>
            </a:extLst>
          </p:cNvPr>
          <p:cNvSpPr>
            <a:spLocks noGrp="1"/>
          </p:cNvSpPr>
          <p:nvPr>
            <p:ph type="dt" sz="half" idx="10"/>
          </p:nvPr>
        </p:nvSpPr>
        <p:spPr/>
        <p:txBody>
          <a:bodyPr/>
          <a:lstStyle/>
          <a:p>
            <a:fld id="{789CEE9D-FEA2-1A4A-B3F2-250DAC0C2EB9}" type="datetimeFigureOut">
              <a:rPr lang="da-DK" smtClean="0"/>
              <a:t>12.03.2023</a:t>
            </a:fld>
            <a:endParaRPr lang="da-DK"/>
          </a:p>
        </p:txBody>
      </p:sp>
      <p:sp>
        <p:nvSpPr>
          <p:cNvPr id="6" name="Pladsholder til sidefod 5">
            <a:extLst>
              <a:ext uri="{FF2B5EF4-FFF2-40B4-BE49-F238E27FC236}">
                <a16:creationId xmlns:a16="http://schemas.microsoft.com/office/drawing/2014/main" id="{ECB9890E-AB88-1B49-55E0-1AFA8C9CEC08}"/>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5DB84F18-A88A-D2BC-5516-10B54BF5CC71}"/>
              </a:ext>
            </a:extLst>
          </p:cNvPr>
          <p:cNvSpPr>
            <a:spLocks noGrp="1"/>
          </p:cNvSpPr>
          <p:nvPr>
            <p:ph type="sldNum" sz="quarter" idx="12"/>
          </p:nvPr>
        </p:nvSpPr>
        <p:spPr/>
        <p:txBody>
          <a:bodyPr/>
          <a:lstStyle/>
          <a:p>
            <a:fld id="{214C1B39-AD54-5C42-B024-38F14E95AD6B}" type="slidenum">
              <a:rPr lang="da-DK" smtClean="0"/>
              <a:t>‹nr.›</a:t>
            </a:fld>
            <a:endParaRPr lang="da-DK"/>
          </a:p>
        </p:txBody>
      </p:sp>
    </p:spTree>
    <p:extLst>
      <p:ext uri="{BB962C8B-B14F-4D97-AF65-F5344CB8AC3E}">
        <p14:creationId xmlns:p14="http://schemas.microsoft.com/office/powerpoint/2010/main" val="927376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AA4415-6339-EED8-A07F-1614F235892D}"/>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166A7590-4292-0991-C0F2-4AE73A6A24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37A11184-C181-BE54-DC31-2A14559520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BC89FD53-E0AD-DCB0-87F2-205381CF04A5}"/>
              </a:ext>
            </a:extLst>
          </p:cNvPr>
          <p:cNvSpPr>
            <a:spLocks noGrp="1"/>
          </p:cNvSpPr>
          <p:nvPr>
            <p:ph type="dt" sz="half" idx="10"/>
          </p:nvPr>
        </p:nvSpPr>
        <p:spPr/>
        <p:txBody>
          <a:bodyPr/>
          <a:lstStyle/>
          <a:p>
            <a:fld id="{789CEE9D-FEA2-1A4A-B3F2-250DAC0C2EB9}" type="datetimeFigureOut">
              <a:rPr lang="da-DK" smtClean="0"/>
              <a:t>12.03.2023</a:t>
            </a:fld>
            <a:endParaRPr lang="da-DK"/>
          </a:p>
        </p:txBody>
      </p:sp>
      <p:sp>
        <p:nvSpPr>
          <p:cNvPr id="6" name="Pladsholder til sidefod 5">
            <a:extLst>
              <a:ext uri="{FF2B5EF4-FFF2-40B4-BE49-F238E27FC236}">
                <a16:creationId xmlns:a16="http://schemas.microsoft.com/office/drawing/2014/main" id="{0569C691-B8FA-DACC-7F41-3CDDDF05F81B}"/>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E1B8E94B-08BD-1CB1-B6FE-FE41120222BE}"/>
              </a:ext>
            </a:extLst>
          </p:cNvPr>
          <p:cNvSpPr>
            <a:spLocks noGrp="1"/>
          </p:cNvSpPr>
          <p:nvPr>
            <p:ph type="sldNum" sz="quarter" idx="12"/>
          </p:nvPr>
        </p:nvSpPr>
        <p:spPr/>
        <p:txBody>
          <a:bodyPr/>
          <a:lstStyle/>
          <a:p>
            <a:fld id="{214C1B39-AD54-5C42-B024-38F14E95AD6B}" type="slidenum">
              <a:rPr lang="da-DK" smtClean="0"/>
              <a:t>‹nr.›</a:t>
            </a:fld>
            <a:endParaRPr lang="da-DK"/>
          </a:p>
        </p:txBody>
      </p:sp>
    </p:spTree>
    <p:extLst>
      <p:ext uri="{BB962C8B-B14F-4D97-AF65-F5344CB8AC3E}">
        <p14:creationId xmlns:p14="http://schemas.microsoft.com/office/powerpoint/2010/main" val="146372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16302DD9-9C11-5BC0-FD36-CF2F72B220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055BBD00-0A96-78C9-116F-1D01CCC45E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BB0AA435-A867-33D2-BD3A-E0143C777D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CEE9D-FEA2-1A4A-B3F2-250DAC0C2EB9}" type="datetimeFigureOut">
              <a:rPr lang="da-DK" smtClean="0"/>
              <a:t>12.03.2023</a:t>
            </a:fld>
            <a:endParaRPr lang="da-DK"/>
          </a:p>
        </p:txBody>
      </p:sp>
      <p:sp>
        <p:nvSpPr>
          <p:cNvPr id="5" name="Pladsholder til sidefod 4">
            <a:extLst>
              <a:ext uri="{FF2B5EF4-FFF2-40B4-BE49-F238E27FC236}">
                <a16:creationId xmlns:a16="http://schemas.microsoft.com/office/drawing/2014/main" id="{522CC05B-936E-0989-081A-5837C8C1F9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ECDB3A71-EC0B-BE1D-4C6C-750C14778C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4C1B39-AD54-5C42-B024-38F14E95AD6B}" type="slidenum">
              <a:rPr lang="da-DK" smtClean="0"/>
              <a:t>‹nr.›</a:t>
            </a:fld>
            <a:endParaRPr lang="da-DK"/>
          </a:p>
        </p:txBody>
      </p:sp>
    </p:spTree>
    <p:extLst>
      <p:ext uri="{BB962C8B-B14F-4D97-AF65-F5344CB8AC3E}">
        <p14:creationId xmlns:p14="http://schemas.microsoft.com/office/powerpoint/2010/main" val="4141064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3FCB0CA-7F6C-FC27-64C9-D2CF9BB5081D}"/>
              </a:ext>
            </a:extLst>
          </p:cNvPr>
          <p:cNvSpPr>
            <a:spLocks noGrp="1" noChangeArrowheads="1"/>
          </p:cNvSpPr>
          <p:nvPr>
            <p:ph type="title"/>
          </p:nvPr>
        </p:nvSpPr>
        <p:spPr>
          <a:gradFill rotWithShape="1">
            <a:gsLst>
              <a:gs pos="0">
                <a:srgbClr val="F5FFE6"/>
              </a:gs>
              <a:gs pos="64999">
                <a:srgbClr val="E4FDC2"/>
              </a:gs>
              <a:gs pos="100000">
                <a:srgbClr val="DAFDA7"/>
              </a:gs>
            </a:gsLst>
            <a:lin ang="5400000" scaled="1"/>
          </a:gradFill>
          <a:ln cap="flat">
            <a:solidFill>
              <a:srgbClr val="98B954"/>
            </a:solidFill>
            <a:miter lim="800000"/>
            <a:headEnd/>
            <a:tailEnd/>
          </a:ln>
          <a:effectLst>
            <a:outerShdw blurRad="40000" dist="20000" dir="5400000" rotWithShape="0">
              <a:srgbClr val="000000">
                <a:alpha val="37999"/>
              </a:srgbClr>
            </a:outerShdw>
          </a:effectLst>
        </p:spPr>
        <p:txBody>
          <a:bodyPr/>
          <a:lstStyle/>
          <a:p>
            <a:pPr eaLnBrk="1" hangingPunct="1"/>
            <a:r>
              <a:rPr lang="da-DK" altLang="da-DK" dirty="0">
                <a:solidFill>
                  <a:srgbClr val="000000"/>
                </a:solidFill>
                <a:ea typeface="ＭＳ Ｐゴシック" panose="020B0600070205080204" pitchFamily="34" charset="-128"/>
              </a:rPr>
              <a:t>Opgaver og arbejdsområder</a:t>
            </a:r>
          </a:p>
        </p:txBody>
      </p:sp>
      <p:sp>
        <p:nvSpPr>
          <p:cNvPr id="17411" name="Rectangle 3">
            <a:extLst>
              <a:ext uri="{FF2B5EF4-FFF2-40B4-BE49-F238E27FC236}">
                <a16:creationId xmlns:a16="http://schemas.microsoft.com/office/drawing/2014/main" id="{DD01E880-621C-E09E-523B-0A06CF451DC9}"/>
              </a:ext>
            </a:extLst>
          </p:cNvPr>
          <p:cNvSpPr>
            <a:spLocks noGrp="1" noChangeArrowheads="1"/>
          </p:cNvSpPr>
          <p:nvPr>
            <p:ph idx="1"/>
          </p:nvPr>
        </p:nvSpPr>
        <p:spPr>
          <a:gradFill rotWithShape="1">
            <a:gsLst>
              <a:gs pos="0">
                <a:srgbClr val="F5FFE6"/>
              </a:gs>
              <a:gs pos="64999">
                <a:srgbClr val="E4FDC2"/>
              </a:gs>
              <a:gs pos="100000">
                <a:srgbClr val="DAFDA7"/>
              </a:gs>
            </a:gsLst>
            <a:lin ang="5400000" scaled="1"/>
          </a:gradFill>
          <a:ln cap="flat">
            <a:solidFill>
              <a:srgbClr val="98B954"/>
            </a:solidFill>
            <a:miter lim="800000"/>
            <a:headEnd/>
            <a:tailEnd/>
          </a:ln>
          <a:effectLst>
            <a:outerShdw blurRad="40000" dist="20000" dir="5400000" rotWithShape="0">
              <a:srgbClr val="000000">
                <a:alpha val="37999"/>
              </a:srgbClr>
            </a:outerShdw>
          </a:effectLst>
        </p:spPr>
        <p:txBody>
          <a:bodyPr>
            <a:normAutofit fontScale="92500" lnSpcReduction="20000"/>
          </a:bodyPr>
          <a:lstStyle/>
          <a:p>
            <a:pPr eaLnBrk="1" hangingPunct="1">
              <a:lnSpc>
                <a:spcPct val="80000"/>
              </a:lnSpc>
              <a:buFontTx/>
              <a:buAutoNum type="arabicPeriod"/>
            </a:pPr>
            <a:r>
              <a:rPr lang="da-DK" altLang="da-DK" sz="1400" dirty="0">
                <a:solidFill>
                  <a:srgbClr val="000000"/>
                </a:solidFill>
                <a:ea typeface="ＭＳ Ｐゴシック" panose="020B0600070205080204" pitchFamily="34" charset="-128"/>
              </a:rPr>
              <a:t>fremme </a:t>
            </a:r>
            <a:r>
              <a:rPr lang="da-DK" altLang="da-DK" sz="1400" b="1" dirty="0">
                <a:solidFill>
                  <a:srgbClr val="000000"/>
                </a:solidFill>
                <a:ea typeface="ＭＳ Ｐゴシック" panose="020B0600070205080204" pitchFamily="34" charset="-128"/>
              </a:rPr>
              <a:t>gennemførsel </a:t>
            </a:r>
            <a:r>
              <a:rPr lang="da-DK" altLang="da-DK" sz="1400" dirty="0">
                <a:solidFill>
                  <a:srgbClr val="000000"/>
                </a:solidFill>
                <a:ea typeface="ＭＳ Ｐゴシック" panose="020B0600070205080204" pitchFamily="34" charset="-128"/>
              </a:rPr>
              <a:t>af lokale, landsdækkende og deltagelse i internationale </a:t>
            </a:r>
            <a:r>
              <a:rPr lang="da-DK" altLang="da-DK" sz="1400" b="1" dirty="0">
                <a:solidFill>
                  <a:srgbClr val="000000"/>
                </a:solidFill>
                <a:ea typeface="ＭＳ Ｐゴシック" panose="020B0600070205080204" pitchFamily="34" charset="-128"/>
              </a:rPr>
              <a:t>videnskabelige kliniske protokoller</a:t>
            </a:r>
            <a:r>
              <a:rPr lang="da-DK" altLang="da-DK" sz="1400" dirty="0">
                <a:solidFill>
                  <a:srgbClr val="000000"/>
                </a:solidFill>
                <a:ea typeface="ＭＳ Ｐゴシック" panose="020B0600070205080204" pitchFamily="34" charset="-128"/>
              </a:rPr>
              <a:t>,</a:t>
            </a:r>
          </a:p>
          <a:p>
            <a:pPr eaLnBrk="1" hangingPunct="1">
              <a:lnSpc>
                <a:spcPct val="80000"/>
              </a:lnSpc>
              <a:buFontTx/>
              <a:buAutoNum type="arabicPeriod"/>
            </a:pPr>
            <a:r>
              <a:rPr lang="da-DK" altLang="da-DK" sz="1400" dirty="0">
                <a:solidFill>
                  <a:srgbClr val="000000"/>
                </a:solidFill>
                <a:ea typeface="ＭＳ Ｐゴシック" panose="020B0600070205080204" pitchFamily="34" charset="-128"/>
              </a:rPr>
              <a:t>fremme </a:t>
            </a:r>
            <a:r>
              <a:rPr lang="da-DK" altLang="da-DK" sz="1400" b="1" dirty="0">
                <a:solidFill>
                  <a:srgbClr val="000000"/>
                </a:solidFill>
                <a:ea typeface="ＭＳ Ｐゴシック" panose="020B0600070205080204" pitchFamily="34" charset="-128"/>
              </a:rPr>
              <a:t>koordinering af</a:t>
            </a:r>
            <a:r>
              <a:rPr lang="da-DK" altLang="da-DK" sz="1400" dirty="0">
                <a:solidFill>
                  <a:srgbClr val="000000"/>
                </a:solidFill>
                <a:ea typeface="ＭＳ Ｐゴシック" panose="020B0600070205080204" pitchFamily="34" charset="-128"/>
              </a:rPr>
              <a:t> </a:t>
            </a:r>
            <a:r>
              <a:rPr lang="da-DK" altLang="da-DK" sz="1400" b="1" dirty="0">
                <a:solidFill>
                  <a:srgbClr val="000000"/>
                </a:solidFill>
                <a:ea typeface="ＭＳ Ｐゴシック" panose="020B0600070205080204" pitchFamily="34" charset="-128"/>
              </a:rPr>
              <a:t>klinisk kræftforskning og dens samarbejde</a:t>
            </a:r>
            <a:r>
              <a:rPr lang="da-DK" altLang="da-DK" sz="1400" dirty="0">
                <a:solidFill>
                  <a:srgbClr val="000000"/>
                </a:solidFill>
                <a:ea typeface="ＭＳ Ｐゴシック" panose="020B0600070205080204" pitchFamily="34" charset="-128"/>
              </a:rPr>
              <a:t> med den laboratoriebaserede forskning og arbejdet med biobanker,</a:t>
            </a:r>
          </a:p>
          <a:p>
            <a:pPr eaLnBrk="1" hangingPunct="1">
              <a:lnSpc>
                <a:spcPct val="80000"/>
              </a:lnSpc>
              <a:buFontTx/>
              <a:buAutoNum type="arabicPeriod"/>
            </a:pPr>
            <a:r>
              <a:rPr lang="da-DK" altLang="da-DK" sz="1400" dirty="0">
                <a:solidFill>
                  <a:srgbClr val="000000"/>
                </a:solidFill>
                <a:ea typeface="ＭＳ Ｐゴシック" panose="020B0600070205080204" pitchFamily="34" charset="-128"/>
              </a:rPr>
              <a:t>fremme </a:t>
            </a:r>
            <a:r>
              <a:rPr lang="da-DK" altLang="da-DK" sz="1400" b="1" dirty="0">
                <a:solidFill>
                  <a:srgbClr val="000000"/>
                </a:solidFill>
                <a:ea typeface="ＭＳ Ｐゴシック" panose="020B0600070205080204" pitchFamily="34" charset="-128"/>
              </a:rPr>
              <a:t>støtte til klinisk kræftforskning inden for metode, statistik, IT anvendelse, sikring af finansiering mm</a:t>
            </a:r>
            <a:r>
              <a:rPr lang="da-DK" altLang="da-DK" sz="1400" dirty="0">
                <a:solidFill>
                  <a:srgbClr val="000000"/>
                </a:solidFill>
                <a:ea typeface="ＭＳ Ｐゴシック" panose="020B0600070205080204" pitchFamily="34" charset="-128"/>
              </a:rPr>
              <a:t>.,</a:t>
            </a:r>
          </a:p>
          <a:p>
            <a:pPr eaLnBrk="1" hangingPunct="1">
              <a:lnSpc>
                <a:spcPct val="80000"/>
              </a:lnSpc>
              <a:buFontTx/>
              <a:buAutoNum type="arabicPeriod"/>
            </a:pPr>
            <a:r>
              <a:rPr lang="da-DK" altLang="da-DK" sz="1400" dirty="0">
                <a:solidFill>
                  <a:srgbClr val="000000"/>
                </a:solidFill>
                <a:ea typeface="ＭＳ Ｐゴシック" panose="020B0600070205080204" pitchFamily="34" charset="-128"/>
              </a:rPr>
              <a:t>fremme </a:t>
            </a:r>
            <a:r>
              <a:rPr lang="da-DK" altLang="da-DK" sz="1400" b="1" dirty="0">
                <a:solidFill>
                  <a:srgbClr val="000000"/>
                </a:solidFill>
                <a:ea typeface="ＭＳ Ｐゴシック" panose="020B0600070205080204" pitchFamily="34" charset="-128"/>
              </a:rPr>
              <a:t>kliniske databaser egnede til forskning</a:t>
            </a:r>
            <a:r>
              <a:rPr lang="da-DK" altLang="da-DK" sz="1400" dirty="0">
                <a:solidFill>
                  <a:srgbClr val="000000"/>
                </a:solidFill>
                <a:ea typeface="ＭＳ Ｐゴシック" panose="020B0600070205080204" pitchFamily="34" charset="-128"/>
              </a:rPr>
              <a:t>,</a:t>
            </a:r>
          </a:p>
          <a:p>
            <a:pPr eaLnBrk="1" hangingPunct="1">
              <a:lnSpc>
                <a:spcPct val="80000"/>
              </a:lnSpc>
              <a:buFontTx/>
              <a:buAutoNum type="arabicPeriod"/>
            </a:pPr>
            <a:r>
              <a:rPr lang="da-DK" altLang="da-DK" sz="1400" dirty="0">
                <a:solidFill>
                  <a:srgbClr val="000000"/>
                </a:solidFill>
                <a:ea typeface="ＭＳ Ｐゴシック" panose="020B0600070205080204" pitchFamily="34" charset="-128"/>
              </a:rPr>
              <a:t>fremme og bidrage til udarbejdelse af </a:t>
            </a:r>
            <a:r>
              <a:rPr lang="da-DK" altLang="da-DK" sz="1400" b="1" dirty="0">
                <a:solidFill>
                  <a:srgbClr val="000000"/>
                </a:solidFill>
                <a:ea typeface="ＭＳ Ｐゴシック" panose="020B0600070205080204" pitchFamily="34" charset="-128"/>
              </a:rPr>
              <a:t>kliniske </a:t>
            </a:r>
            <a:r>
              <a:rPr lang="da-DK" altLang="da-DK" sz="1400" b="1" dirty="0" err="1">
                <a:solidFill>
                  <a:srgbClr val="000000"/>
                </a:solidFill>
                <a:ea typeface="ＭＳ Ｐゴシック" panose="020B0600070205080204" pitchFamily="34" charset="-128"/>
              </a:rPr>
              <a:t>retningslinier</a:t>
            </a:r>
            <a:r>
              <a:rPr lang="da-DK" altLang="da-DK" sz="1400" dirty="0">
                <a:solidFill>
                  <a:srgbClr val="000000"/>
                </a:solidFill>
                <a:ea typeface="ＭＳ Ｐゴシック" panose="020B0600070205080204" pitchFamily="34" charset="-128"/>
              </a:rPr>
              <a:t> for patientforløbet, diagnostik og behandling og den tilhørende forskning inden for såvel primær som sekundær sektor,</a:t>
            </a:r>
          </a:p>
          <a:p>
            <a:pPr eaLnBrk="1" hangingPunct="1">
              <a:lnSpc>
                <a:spcPct val="80000"/>
              </a:lnSpc>
              <a:buFontTx/>
              <a:buAutoNum type="arabicPeriod"/>
            </a:pPr>
            <a:r>
              <a:rPr lang="da-DK" altLang="da-DK" sz="1400" dirty="0">
                <a:solidFill>
                  <a:srgbClr val="000000"/>
                </a:solidFill>
                <a:ea typeface="ＭＳ Ｐゴシック" panose="020B0600070205080204" pitchFamily="34" charset="-128"/>
              </a:rPr>
              <a:t>fremme gennemførsel af nationale og deltagelse i internationale </a:t>
            </a:r>
            <a:r>
              <a:rPr lang="da-DK" altLang="da-DK" sz="1400" b="1" dirty="0">
                <a:solidFill>
                  <a:srgbClr val="000000"/>
                </a:solidFill>
                <a:ea typeface="ＭＳ Ｐゴシック" panose="020B0600070205080204" pitchFamily="34" charset="-128"/>
              </a:rPr>
              <a:t>kvalitetsprojekter</a:t>
            </a:r>
            <a:r>
              <a:rPr lang="da-DK" altLang="da-DK" sz="1400" dirty="0">
                <a:solidFill>
                  <a:srgbClr val="000000"/>
                </a:solidFill>
                <a:ea typeface="ＭＳ Ｐゴシック" panose="020B0600070205080204" pitchFamily="34" charset="-128"/>
              </a:rPr>
              <a:t>,</a:t>
            </a:r>
          </a:p>
          <a:p>
            <a:pPr eaLnBrk="1" hangingPunct="1">
              <a:lnSpc>
                <a:spcPct val="80000"/>
              </a:lnSpc>
              <a:buFontTx/>
              <a:buAutoNum type="arabicPeriod"/>
            </a:pPr>
            <a:r>
              <a:rPr lang="da-DK" altLang="da-DK" sz="1400" dirty="0">
                <a:solidFill>
                  <a:srgbClr val="000000"/>
                </a:solidFill>
                <a:ea typeface="ＭＳ Ｐゴシック" panose="020B0600070205080204" pitchFamily="34" charset="-128"/>
              </a:rPr>
              <a:t>fremme </a:t>
            </a:r>
            <a:r>
              <a:rPr lang="da-DK" altLang="da-DK" sz="1400" b="1" dirty="0">
                <a:solidFill>
                  <a:srgbClr val="000000"/>
                </a:solidFill>
                <a:ea typeface="ＭＳ Ｐゴシック" panose="020B0600070205080204" pitchFamily="34" charset="-128"/>
              </a:rPr>
              <a:t>internationale kontakter og videnskabeligt samarbejde</a:t>
            </a:r>
            <a:r>
              <a:rPr lang="da-DK" altLang="da-DK" sz="1400" dirty="0">
                <a:solidFill>
                  <a:srgbClr val="000000"/>
                </a:solidFill>
                <a:ea typeface="ＭＳ Ｐゴシック" panose="020B0600070205080204" pitchFamily="34" charset="-128"/>
              </a:rPr>
              <a:t>, </a:t>
            </a:r>
          </a:p>
          <a:p>
            <a:pPr eaLnBrk="1" hangingPunct="1">
              <a:lnSpc>
                <a:spcPct val="80000"/>
              </a:lnSpc>
              <a:buFontTx/>
              <a:buAutoNum type="arabicPeriod"/>
            </a:pPr>
            <a:r>
              <a:rPr lang="da-DK" altLang="da-DK" sz="1400" dirty="0">
                <a:solidFill>
                  <a:srgbClr val="000000"/>
                </a:solidFill>
                <a:ea typeface="ＭＳ Ｐゴシック" panose="020B0600070205080204" pitchFamily="34" charset="-128"/>
              </a:rPr>
              <a:t>bidrage til </a:t>
            </a:r>
            <a:r>
              <a:rPr lang="da-DK" altLang="da-DK" sz="1400" b="1" dirty="0">
                <a:solidFill>
                  <a:srgbClr val="000000"/>
                </a:solidFill>
                <a:ea typeface="ＭＳ Ｐゴシック" panose="020B0600070205080204" pitchFamily="34" charset="-128"/>
              </a:rPr>
              <a:t>overvågning</a:t>
            </a:r>
            <a:r>
              <a:rPr lang="da-DK" altLang="da-DK" sz="1400" dirty="0">
                <a:solidFill>
                  <a:srgbClr val="000000"/>
                </a:solidFill>
                <a:ea typeface="ＭＳ Ｐゴシック" panose="020B0600070205080204" pitchFamily="34" charset="-128"/>
              </a:rPr>
              <a:t> af området og fremkomme med </a:t>
            </a:r>
            <a:r>
              <a:rPr lang="da-DK" altLang="da-DK" sz="1400" b="1" dirty="0">
                <a:solidFill>
                  <a:srgbClr val="000000"/>
                </a:solidFill>
                <a:ea typeface="ＭＳ Ｐゴシック" panose="020B0600070205080204" pitchFamily="34" charset="-128"/>
              </a:rPr>
              <a:t>tidlig varsling</a:t>
            </a:r>
            <a:r>
              <a:rPr lang="da-DK" altLang="da-DK" sz="1400" dirty="0">
                <a:solidFill>
                  <a:srgbClr val="000000"/>
                </a:solidFill>
                <a:ea typeface="ＭＳ Ｐゴシック" panose="020B0600070205080204" pitchFamily="34" charset="-128"/>
              </a:rPr>
              <a:t>,</a:t>
            </a:r>
          </a:p>
          <a:p>
            <a:pPr eaLnBrk="1" hangingPunct="1">
              <a:lnSpc>
                <a:spcPct val="80000"/>
              </a:lnSpc>
              <a:buFontTx/>
              <a:buAutoNum type="arabicPeriod"/>
            </a:pPr>
            <a:r>
              <a:rPr lang="da-DK" altLang="da-DK" sz="1400" dirty="0">
                <a:solidFill>
                  <a:srgbClr val="000000"/>
                </a:solidFill>
                <a:ea typeface="ＭＳ Ｐゴシック" panose="020B0600070205080204" pitchFamily="34" charset="-128"/>
              </a:rPr>
              <a:t>bidrage til </a:t>
            </a:r>
            <a:r>
              <a:rPr lang="da-DK" altLang="da-DK" sz="1400" b="1" dirty="0" err="1">
                <a:solidFill>
                  <a:srgbClr val="000000"/>
                </a:solidFill>
                <a:ea typeface="ＭＳ Ｐゴシック" panose="020B0600070205080204" pitchFamily="34" charset="-128"/>
              </a:rPr>
              <a:t>videnopsamling</a:t>
            </a:r>
            <a:r>
              <a:rPr lang="da-DK" altLang="da-DK" sz="1400" b="1" dirty="0">
                <a:solidFill>
                  <a:srgbClr val="000000"/>
                </a:solidFill>
                <a:ea typeface="ＭＳ Ｐゴシック" panose="020B0600070205080204" pitchFamily="34" charset="-128"/>
              </a:rPr>
              <a:t>- og tilhørende spredning</a:t>
            </a:r>
            <a:r>
              <a:rPr lang="da-DK" altLang="da-DK" sz="1400" dirty="0">
                <a:solidFill>
                  <a:srgbClr val="000000"/>
                </a:solidFill>
                <a:ea typeface="ＭＳ Ｐゴシック" panose="020B0600070205080204" pitchFamily="34" charset="-128"/>
              </a:rPr>
              <a:t> i det faglige miljø og i offentligheden,</a:t>
            </a:r>
          </a:p>
          <a:p>
            <a:pPr eaLnBrk="1" hangingPunct="1">
              <a:lnSpc>
                <a:spcPct val="80000"/>
              </a:lnSpc>
              <a:buFontTx/>
              <a:buAutoNum type="arabicPeriod"/>
            </a:pPr>
            <a:r>
              <a:rPr lang="da-DK" altLang="da-DK" sz="1400" dirty="0">
                <a:solidFill>
                  <a:srgbClr val="000000"/>
                </a:solidFill>
                <a:ea typeface="ＭＳ Ｐゴシック" panose="020B0600070205080204" pitchFamily="34" charset="-128"/>
              </a:rPr>
              <a:t>fremme </a:t>
            </a:r>
            <a:r>
              <a:rPr lang="da-DK" altLang="da-DK" sz="1400" b="1" dirty="0">
                <a:solidFill>
                  <a:srgbClr val="000000"/>
                </a:solidFill>
                <a:ea typeface="ＭＳ Ｐゴシック" panose="020B0600070205080204" pitchFamily="34" charset="-128"/>
              </a:rPr>
              <a:t>uddannelses- og efteruddannelsesmæssige tiltag</a:t>
            </a:r>
            <a:r>
              <a:rPr lang="da-DK" altLang="da-DK" sz="1400" dirty="0">
                <a:solidFill>
                  <a:srgbClr val="000000"/>
                </a:solidFill>
                <a:ea typeface="ＭＳ Ｐゴシック" panose="020B0600070205080204" pitchFamily="34" charset="-128"/>
              </a:rPr>
              <a:t> inden for området,</a:t>
            </a:r>
          </a:p>
          <a:p>
            <a:pPr eaLnBrk="1" hangingPunct="1">
              <a:lnSpc>
                <a:spcPct val="80000"/>
              </a:lnSpc>
              <a:buFontTx/>
              <a:buAutoNum type="arabicPeriod"/>
            </a:pPr>
            <a:r>
              <a:rPr lang="da-DK" altLang="da-DK" sz="1400" b="1" dirty="0">
                <a:solidFill>
                  <a:srgbClr val="000000"/>
                </a:solidFill>
                <a:ea typeface="ＭＳ Ｐゴシック" panose="020B0600070205080204" pitchFamily="34" charset="-128"/>
              </a:rPr>
              <a:t>sikre integration mellem kræftrelaterede tiltag i primær- og sekundærsektoren </a:t>
            </a:r>
            <a:r>
              <a:rPr lang="da-DK" altLang="da-DK" sz="1400" dirty="0">
                <a:solidFill>
                  <a:srgbClr val="000000"/>
                </a:solidFill>
                <a:ea typeface="ＭＳ Ｐゴシック" panose="020B0600070205080204" pitchFamily="34" charset="-128"/>
              </a:rPr>
              <a:t>(fx implementering af ny viden).</a:t>
            </a:r>
          </a:p>
          <a:p>
            <a:pPr eaLnBrk="1" hangingPunct="1">
              <a:lnSpc>
                <a:spcPct val="80000"/>
              </a:lnSpc>
              <a:buFontTx/>
              <a:buAutoNum type="arabicPeriod"/>
            </a:pPr>
            <a:endParaRPr lang="da-DK" altLang="da-DK" sz="1400" dirty="0">
              <a:solidFill>
                <a:srgbClr val="000000"/>
              </a:solidFill>
              <a:ea typeface="ＭＳ Ｐゴシック" panose="020B0600070205080204" pitchFamily="34" charset="-128"/>
            </a:endParaRPr>
          </a:p>
          <a:p>
            <a:pPr eaLnBrk="1" hangingPunct="1">
              <a:lnSpc>
                <a:spcPct val="80000"/>
              </a:lnSpc>
              <a:buFontTx/>
              <a:buNone/>
            </a:pPr>
            <a:endParaRPr lang="da-DK" altLang="da-DK" sz="1400" dirty="0">
              <a:solidFill>
                <a:srgbClr val="000000"/>
              </a:solidFill>
              <a:ea typeface="ＭＳ Ｐゴシック" panose="020B0600070205080204" pitchFamily="34" charset="-128"/>
            </a:endParaRPr>
          </a:p>
          <a:p>
            <a:pPr eaLnBrk="1" hangingPunct="1">
              <a:lnSpc>
                <a:spcPct val="80000"/>
              </a:lnSpc>
              <a:buFontTx/>
              <a:buNone/>
            </a:pPr>
            <a:endParaRPr lang="da-DK" altLang="da-DK" sz="1400" dirty="0">
              <a:solidFill>
                <a:srgbClr val="000000"/>
              </a:solidFill>
              <a:ea typeface="ＭＳ Ｐゴシック" panose="020B0600070205080204" pitchFamily="34" charset="-128"/>
            </a:endParaRPr>
          </a:p>
          <a:p>
            <a:pPr eaLnBrk="1" hangingPunct="1">
              <a:lnSpc>
                <a:spcPct val="80000"/>
              </a:lnSpc>
              <a:buFontTx/>
              <a:buNone/>
            </a:pPr>
            <a:endParaRPr lang="da-DK" altLang="da-DK" sz="1400" dirty="0">
              <a:solidFill>
                <a:srgbClr val="000000"/>
              </a:solidFill>
              <a:ea typeface="ＭＳ Ｐゴシック" panose="020B0600070205080204" pitchFamily="34" charset="-128"/>
            </a:endParaRPr>
          </a:p>
          <a:p>
            <a:pPr eaLnBrk="1" hangingPunct="1">
              <a:lnSpc>
                <a:spcPct val="80000"/>
              </a:lnSpc>
              <a:buFontTx/>
              <a:buNone/>
            </a:pPr>
            <a:r>
              <a:rPr lang="da-DK" altLang="da-DK" sz="1400" dirty="0">
                <a:solidFill>
                  <a:srgbClr val="000000"/>
                </a:solidFill>
                <a:ea typeface="ＭＳ Ｐゴシック" panose="020B0600070205080204" pitchFamily="34" charset="-128"/>
              </a:rPr>
              <a:t>Orientering fra </a:t>
            </a:r>
            <a:r>
              <a:rPr lang="da-DK" altLang="da-DK" sz="1400" dirty="0" err="1">
                <a:solidFill>
                  <a:srgbClr val="000000"/>
                </a:solidFill>
                <a:ea typeface="ＭＳ Ｐゴシック" panose="020B0600070205080204" pitchFamily="34" charset="-128"/>
              </a:rPr>
              <a:t>DMCG.dk</a:t>
            </a:r>
            <a:r>
              <a:rPr lang="da-DK" altLang="da-DK" sz="1400" dirty="0">
                <a:solidFill>
                  <a:srgbClr val="000000"/>
                </a:solidFill>
                <a:ea typeface="ＭＳ Ｐゴシック" panose="020B0600070205080204" pitchFamily="34" charset="-128"/>
              </a:rPr>
              <a:t>, 30. april 2006/</a:t>
            </a:r>
            <a:r>
              <a:rPr lang="da-DK" altLang="da-DK" sz="1400" dirty="0" err="1">
                <a:solidFill>
                  <a:srgbClr val="000000"/>
                </a:solidFill>
                <a:ea typeface="ＭＳ Ｐゴシック" panose="020B0600070205080204" pitchFamily="34" charset="-128"/>
              </a:rPr>
              <a:t>tp</a:t>
            </a:r>
            <a:endParaRPr lang="da-DK" altLang="da-DK" sz="1400" dirty="0">
              <a:solidFill>
                <a:srgbClr val="000000"/>
              </a:solidFill>
              <a:ea typeface="ＭＳ Ｐゴシック" panose="020B0600070205080204" pitchFamily="34" charset="-128"/>
            </a:endParaRPr>
          </a:p>
        </p:txBody>
      </p:sp>
      <p:sp>
        <p:nvSpPr>
          <p:cNvPr id="23556" name="Pladsholder til sidefod 7">
            <a:extLst>
              <a:ext uri="{FF2B5EF4-FFF2-40B4-BE49-F238E27FC236}">
                <a16:creationId xmlns:a16="http://schemas.microsoft.com/office/drawing/2014/main" id="{DCAE302C-A0CB-E080-7850-6B15A6E93792}"/>
              </a:ext>
            </a:extLst>
          </p:cNvPr>
          <p:cNvSpPr>
            <a:spLocks noGrp="1"/>
          </p:cNvSpPr>
          <p:nvPr>
            <p:ph type="ftr" sz="quarter" idx="11"/>
          </p:nvPr>
        </p:nvSpPr>
        <p:spPr>
          <a:blipFill dpi="0" rotWithShape="1">
            <a:blip r:embed="rId3"/>
            <a:srcRect/>
            <a:stretch>
              <a:fillRect/>
            </a:stretch>
          </a:blipFill>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base" hangingPunct="1">
              <a:spcBef>
                <a:spcPct val="0"/>
              </a:spcBef>
              <a:spcAft>
                <a:spcPct val="0"/>
              </a:spcAft>
            </a:pPr>
            <a:endParaRPr lang="da-DK" altLang="da-DK" sz="1200">
              <a:solidFill>
                <a:srgbClr val="898989"/>
              </a:solidFill>
              <a:latin typeface="Calibri" panose="020F0502020204030204" pitchFamily="34" charset="0"/>
            </a:endParaRPr>
          </a:p>
          <a:p>
            <a:pPr algn="r" eaLnBrk="1" fontAlgn="base" hangingPunct="1">
              <a:spcBef>
                <a:spcPct val="0"/>
              </a:spcBef>
              <a:spcAft>
                <a:spcPct val="0"/>
              </a:spcAft>
            </a:pPr>
            <a:r>
              <a:rPr lang="da-DK" altLang="da-DK" sz="1200">
                <a:solidFill>
                  <a:srgbClr val="898989"/>
                </a:solidFill>
                <a:latin typeface="Calibri" panose="020F0502020204030204" pitchFamily="34" charset="0"/>
              </a:rPr>
              <a:t>Dansk Multidisciplinær Cancer Gruppe </a:t>
            </a:r>
            <a:br>
              <a:rPr lang="da-DK" altLang="da-DK" sz="1200">
                <a:solidFill>
                  <a:srgbClr val="898989"/>
                </a:solidFill>
                <a:latin typeface="Calibri" panose="020F0502020204030204" pitchFamily="34" charset="0"/>
              </a:rPr>
            </a:br>
            <a:r>
              <a:rPr lang="da-DK" altLang="da-DK" sz="1200">
                <a:solidFill>
                  <a:srgbClr val="898989"/>
                </a:solidFill>
                <a:latin typeface="Calibri" panose="020F0502020204030204" pitchFamily="34" charset="0"/>
              </a:rPr>
              <a:t>for Palliativ indsats</a:t>
            </a:r>
          </a:p>
          <a:p>
            <a:pPr algn="r" eaLnBrk="1" fontAlgn="base" hangingPunct="1">
              <a:spcBef>
                <a:spcPct val="0"/>
              </a:spcBef>
              <a:spcAft>
                <a:spcPct val="0"/>
              </a:spcAft>
            </a:pPr>
            <a:endParaRPr lang="da-DK" altLang="da-DK" sz="1200">
              <a:solidFill>
                <a:srgbClr val="898989"/>
              </a:solidFill>
              <a:latin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blipFill>
            <a:blip r:embed="rId2" cstate="print"/>
            <a:stretch>
              <a:fillRect/>
            </a:stretch>
          </a:blipFill>
        </p:spPr>
        <p:txBody>
          <a:bodyPr rtlCol="0">
            <a:normAutofit fontScale="90000"/>
          </a:bodyPr>
          <a:lstStyle/>
          <a:p>
            <a:pPr>
              <a:defRPr/>
            </a:pPr>
            <a:br>
              <a:rPr lang="da-DK" sz="2000" dirty="0"/>
            </a:br>
            <a:br>
              <a:rPr lang="da-DK" sz="2000" dirty="0"/>
            </a:br>
            <a:r>
              <a:rPr lang="da-DK" sz="2200" dirty="0"/>
              <a:t>Dansk Multidisciplinær Cancer Gruppe </a:t>
            </a:r>
            <a:br>
              <a:rPr lang="da-DK" sz="2200" dirty="0"/>
            </a:br>
            <a:r>
              <a:rPr lang="da-DK" sz="2200" dirty="0"/>
              <a:t>for Palliativ indsats</a:t>
            </a:r>
            <a:br>
              <a:rPr lang="da-DK" dirty="0"/>
            </a:br>
            <a:endParaRPr lang="da-DK" dirty="0"/>
          </a:p>
        </p:txBody>
      </p:sp>
      <p:sp>
        <p:nvSpPr>
          <p:cNvPr id="16386" name="Pladsholder til indhold 2"/>
          <p:cNvSpPr>
            <a:spLocks noGrp="1"/>
          </p:cNvSpPr>
          <p:nvPr>
            <p:ph idx="1"/>
          </p:nvPr>
        </p:nvSpPr>
        <p:spPr>
          <a:xfrm>
            <a:off x="1981200" y="1371601"/>
            <a:ext cx="8229600" cy="4754563"/>
          </a:xfrm>
          <a:blipFill dpi="0" rotWithShape="1">
            <a:blip r:embed="rId3" cstate="print"/>
            <a:srcRect/>
            <a:stretch>
              <a:fillRect/>
            </a:stretch>
          </a:blipFill>
        </p:spPr>
        <p:txBody>
          <a:bodyPr/>
          <a:lstStyle/>
          <a:p>
            <a:pPr>
              <a:buFont typeface="Arial" charset="0"/>
              <a:buNone/>
            </a:pPr>
            <a:endParaRPr lang="da-DK" dirty="0">
              <a:solidFill>
                <a:srgbClr val="000000"/>
              </a:solidFill>
            </a:endParaRPr>
          </a:p>
          <a:p>
            <a:pPr algn="ctr">
              <a:buFont typeface="Arial" charset="0"/>
              <a:buNone/>
            </a:pPr>
            <a:r>
              <a:rPr lang="da-DK" sz="3400" b="1" dirty="0">
                <a:solidFill>
                  <a:srgbClr val="000000"/>
                </a:solidFill>
                <a:latin typeface="Times New Roman" pitchFamily="18" charset="0"/>
                <a:cs typeface="Times New Roman" pitchFamily="18" charset="0"/>
              </a:rPr>
              <a:t>Møde for koordinationsgrupperne for uddannelse og kliniske retningslinjer og FU den 19. dec. 2011</a:t>
            </a:r>
            <a:r>
              <a:rPr lang="da-DK" sz="4600" b="1" dirty="0">
                <a:solidFill>
                  <a:srgbClr val="000000"/>
                </a:solidFill>
                <a:cs typeface="Times New Roman" pitchFamily="18" charset="0"/>
              </a:rPr>
              <a:t> </a:t>
            </a:r>
            <a:endParaRPr lang="da-DK" sz="4600" b="1" dirty="0">
              <a:solidFill>
                <a:srgbClr val="000000"/>
              </a:solidFill>
            </a:endParaRPr>
          </a:p>
          <a:p>
            <a:pPr>
              <a:buFont typeface="Arial" charset="0"/>
              <a:buNone/>
            </a:pPr>
            <a:endParaRPr lang="da-DK" sz="4600" b="1" dirty="0"/>
          </a:p>
        </p:txBody>
      </p:sp>
      <p:sp>
        <p:nvSpPr>
          <p:cNvPr id="8" name="Pladsholder til sidefod 7"/>
          <p:cNvSpPr>
            <a:spLocks noGrp="1"/>
          </p:cNvSpPr>
          <p:nvPr>
            <p:ph type="ftr" sz="quarter" idx="11"/>
          </p:nvPr>
        </p:nvSpPr>
        <p:spPr>
          <a:xfrm>
            <a:off x="1952626" y="6143626"/>
            <a:ext cx="8215313" cy="714375"/>
          </a:xfrm>
          <a:blipFill>
            <a:blip r:embed="rId2" cstate="print"/>
            <a:stretch>
              <a:fillRect/>
            </a:stretch>
          </a:blipFill>
        </p:spPr>
        <p:txBody>
          <a:bodyPr/>
          <a:lstStyle/>
          <a:p>
            <a:pPr algn="r">
              <a:defRPr/>
            </a:pPr>
            <a:endParaRPr lang="da-DK"/>
          </a:p>
          <a:p>
            <a:pPr algn="r">
              <a:defRPr/>
            </a:pPr>
            <a:r>
              <a:rPr lang="da-DK"/>
              <a:t>Dansk Multidisciplinær Cancer Gruppe </a:t>
            </a:r>
            <a:br>
              <a:rPr lang="da-DK"/>
            </a:br>
            <a:r>
              <a:rPr lang="da-DK"/>
              <a:t>for Palliativ indsats</a:t>
            </a:r>
          </a:p>
          <a:p>
            <a:pPr>
              <a:defRPr/>
            </a:pPr>
            <a:endParaRPr lang="da-DK"/>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p:txBody>
          <a:bodyPr/>
          <a:lstStyle/>
          <a:p>
            <a:r>
              <a:rPr lang="da-DK" sz="2000" b="1" dirty="0">
                <a:latin typeface="Times New Roman" pitchFamily="18" charset="0"/>
                <a:cs typeface="Times New Roman" pitchFamily="18" charset="0"/>
              </a:rPr>
              <a:t>Status for arbejdsgrupperne </a:t>
            </a:r>
            <a:endParaRPr lang="da-DK" sz="3200" b="1" dirty="0">
              <a:latin typeface="Times New Roman" pitchFamily="18" charset="0"/>
              <a:cs typeface="Times New Roman" pitchFamily="18" charset="0"/>
            </a:endParaRPr>
          </a:p>
        </p:txBody>
      </p:sp>
      <p:sp>
        <p:nvSpPr>
          <p:cNvPr id="32771" name="Rectangle 3"/>
          <p:cNvSpPr>
            <a:spLocks noGrp="1"/>
          </p:cNvSpPr>
          <p:nvPr>
            <p:ph type="body" idx="1"/>
          </p:nvPr>
        </p:nvSpPr>
        <p:spPr>
          <a:xfrm>
            <a:off x="1981200" y="1124745"/>
            <a:ext cx="8229600" cy="5001419"/>
          </a:xfrm>
        </p:spPr>
        <p:txBody>
          <a:bodyPr/>
          <a:lstStyle/>
          <a:p>
            <a:pPr>
              <a:buFont typeface="Arial" charset="0"/>
              <a:buNone/>
            </a:pPr>
            <a:endParaRPr lang="da-DK" sz="1600" b="1" dirty="0">
              <a:cs typeface="Times New Roman" pitchFamily="18" charset="0"/>
            </a:endParaRPr>
          </a:p>
          <a:p>
            <a:pPr>
              <a:buFont typeface="Arial" charset="0"/>
              <a:buNone/>
            </a:pPr>
            <a:r>
              <a:rPr lang="da-DK" sz="1600" b="1" dirty="0">
                <a:cs typeface="Times New Roman" pitchFamily="18" charset="0"/>
              </a:rPr>
              <a:t>Hver gruppe har 10 min.</a:t>
            </a:r>
          </a:p>
          <a:p>
            <a:pPr>
              <a:buFont typeface="Arial" charset="0"/>
              <a:buNone/>
            </a:pPr>
            <a:endParaRPr lang="da-DK" sz="1600" dirty="0">
              <a:cs typeface="Times New Roman" pitchFamily="18" charset="0"/>
            </a:endParaRPr>
          </a:p>
          <a:p>
            <a:pPr lvl="4">
              <a:buNone/>
            </a:pPr>
            <a:endParaRPr lang="da-DK" sz="1600" dirty="0">
              <a:latin typeface="Times New Roman" pitchFamily="18" charset="0"/>
              <a:cs typeface="Times New Roman" pitchFamily="18" charset="0"/>
            </a:endParaRPr>
          </a:p>
          <a:p>
            <a:r>
              <a:rPr lang="da-DK" sz="1600" dirty="0">
                <a:latin typeface="Times New Roman" pitchFamily="18" charset="0"/>
                <a:cs typeface="Times New Roman" pitchFamily="18" charset="0"/>
              </a:rPr>
              <a:t>11:50 – 12:45	Status for uddannelsesgrupperne</a:t>
            </a:r>
          </a:p>
          <a:p>
            <a:pPr lvl="4"/>
            <a:r>
              <a:rPr lang="da-DK" sz="1400" dirty="0">
                <a:latin typeface="Times New Roman" pitchFamily="18" charset="0"/>
                <a:cs typeface="Times New Roman" pitchFamily="18" charset="0"/>
              </a:rPr>
              <a:t>Sygeplejerskegruppen, specialist</a:t>
            </a:r>
          </a:p>
          <a:p>
            <a:pPr lvl="4"/>
            <a:r>
              <a:rPr lang="da-DK" sz="1400" dirty="0">
                <a:latin typeface="Times New Roman" pitchFamily="18" charset="0"/>
                <a:cs typeface="Times New Roman" pitchFamily="18" charset="0"/>
              </a:rPr>
              <a:t>Sygeplejerskegruppen, basis</a:t>
            </a:r>
          </a:p>
          <a:p>
            <a:pPr lvl="4"/>
            <a:r>
              <a:rPr lang="da-DK" sz="1400" dirty="0">
                <a:latin typeface="Times New Roman" pitchFamily="18" charset="0"/>
                <a:cs typeface="Times New Roman" pitchFamily="18" charset="0"/>
              </a:rPr>
              <a:t>Lægegruppen</a:t>
            </a:r>
          </a:p>
          <a:p>
            <a:pPr lvl="4"/>
            <a:r>
              <a:rPr lang="da-DK" sz="1400" dirty="0">
                <a:latin typeface="Times New Roman" pitchFamily="18" charset="0"/>
                <a:cs typeface="Times New Roman" pitchFamily="18" charset="0"/>
              </a:rPr>
              <a:t>Præstegruppen</a:t>
            </a:r>
          </a:p>
          <a:p>
            <a:pPr lvl="4"/>
            <a:r>
              <a:rPr lang="da-DK" sz="1400" dirty="0" err="1">
                <a:latin typeface="Times New Roman" pitchFamily="18" charset="0"/>
                <a:cs typeface="Times New Roman" pitchFamily="18" charset="0"/>
              </a:rPr>
              <a:t>Sosu-gruppen</a:t>
            </a:r>
            <a:endParaRPr lang="da-DK" sz="1400" dirty="0">
              <a:latin typeface="Times New Roman" pitchFamily="18" charset="0"/>
              <a:cs typeface="Times New Roman" pitchFamily="18" charset="0"/>
            </a:endParaRPr>
          </a:p>
          <a:p>
            <a:pPr lvl="4"/>
            <a:r>
              <a:rPr lang="da-DK" sz="1400" dirty="0">
                <a:latin typeface="Times New Roman" pitchFamily="18" charset="0"/>
                <a:cs typeface="Times New Roman" pitchFamily="18" charset="0"/>
              </a:rPr>
              <a:t>Opsamling</a:t>
            </a:r>
            <a:endParaRPr lang="da-DK" sz="1600" dirty="0">
              <a:latin typeface="Times New Roman" pitchFamily="18" charset="0"/>
              <a:cs typeface="Times New Roman" pitchFamily="18" charset="0"/>
            </a:endParaRPr>
          </a:p>
          <a:p>
            <a:pPr>
              <a:buNone/>
            </a:pPr>
            <a:endParaRPr lang="da-DK" sz="1400" dirty="0">
              <a:latin typeface="Times New Roman" pitchFamily="18" charset="0"/>
              <a:cs typeface="Times New Roman" pitchFamily="18" charset="0"/>
            </a:endParaRPr>
          </a:p>
          <a:p>
            <a:pPr lvl="4"/>
            <a:endParaRPr lang="da-DK" sz="1400" dirty="0">
              <a:latin typeface="Times New Roman" pitchFamily="18" charset="0"/>
              <a:cs typeface="Times New Roman" pitchFamily="18" charset="0"/>
            </a:endParaRPr>
          </a:p>
          <a:p>
            <a:pPr>
              <a:buFont typeface="Arial" charset="0"/>
              <a:buNone/>
            </a:pPr>
            <a:endParaRPr lang="da-DK" sz="1600" dirty="0">
              <a:latin typeface="Times New Roman" pitchFamily="18" charset="0"/>
              <a:cs typeface="Times New Roman" pitchFamily="18" charset="0"/>
            </a:endParaRPr>
          </a:p>
          <a:p>
            <a:endParaRPr lang="da-DK" sz="1000" dirty="0">
              <a:latin typeface="Times New Roman" pitchFamily="18" charset="0"/>
              <a:cs typeface="Times New Roman" pitchFamily="18" charset="0"/>
            </a:endParaRPr>
          </a:p>
        </p:txBody>
      </p:sp>
      <p:sp>
        <p:nvSpPr>
          <p:cNvPr id="8" name="Pladsholder til sidefod 7"/>
          <p:cNvSpPr txBox="1">
            <a:spLocks noGrp="1"/>
          </p:cNvSpPr>
          <p:nvPr/>
        </p:nvSpPr>
        <p:spPr>
          <a:xfrm>
            <a:off x="1981201" y="6019801"/>
            <a:ext cx="8215313" cy="714375"/>
          </a:xfrm>
          <a:prstGeom prst="rect">
            <a:avLst/>
          </a:prstGeom>
          <a:blipFill>
            <a:blip r:embed="rId2" cstate="print"/>
            <a:stretch>
              <a:fillRect/>
            </a:stretch>
          </a:blipFill>
        </p:spPr>
        <p:txBody>
          <a:bodyPr anchor="ctr"/>
          <a:lstStyle/>
          <a:p>
            <a:pPr algn="r">
              <a:defRPr/>
            </a:pPr>
            <a:endParaRPr lang="da-DK" sz="1200" dirty="0">
              <a:solidFill>
                <a:schemeClr val="tx1">
                  <a:tint val="75000"/>
                </a:schemeClr>
              </a:solidFill>
            </a:endParaRPr>
          </a:p>
          <a:p>
            <a:pPr algn="r">
              <a:defRPr/>
            </a:pPr>
            <a:r>
              <a:rPr lang="da-DK" sz="1200" dirty="0">
                <a:solidFill>
                  <a:schemeClr val="tx1">
                    <a:tint val="75000"/>
                  </a:schemeClr>
                </a:solidFill>
              </a:rPr>
              <a:t>Dansk Multidisciplinær Cancer Gruppe </a:t>
            </a:r>
            <a:br>
              <a:rPr lang="da-DK" sz="1200" dirty="0">
                <a:solidFill>
                  <a:schemeClr val="tx1">
                    <a:tint val="75000"/>
                  </a:schemeClr>
                </a:solidFill>
              </a:rPr>
            </a:br>
            <a:r>
              <a:rPr lang="da-DK" sz="1200" dirty="0">
                <a:solidFill>
                  <a:schemeClr val="tx1">
                    <a:tint val="75000"/>
                  </a:schemeClr>
                </a:solidFill>
              </a:rPr>
              <a:t>for Palliativ indsats</a:t>
            </a:r>
          </a:p>
          <a:p>
            <a:pPr algn="ctr">
              <a:defRPr/>
            </a:pPr>
            <a:endParaRPr lang="da-DK" sz="1200" dirty="0">
              <a:solidFill>
                <a:schemeClr val="tx1">
                  <a:tint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lede 6" descr="Et billede, der indeholder tekst&#10;&#10;Automatisk genereret beskrivelse">
            <a:extLst>
              <a:ext uri="{FF2B5EF4-FFF2-40B4-BE49-F238E27FC236}">
                <a16:creationId xmlns:a16="http://schemas.microsoft.com/office/drawing/2014/main" id="{94B6BF3C-3768-E832-D659-E97ECF5D6119}"/>
              </a:ext>
            </a:extLst>
          </p:cNvPr>
          <p:cNvPicPr>
            <a:picLocks noChangeAspect="1"/>
          </p:cNvPicPr>
          <p:nvPr/>
        </p:nvPicPr>
        <p:blipFill>
          <a:blip r:embed="rId2"/>
          <a:stretch>
            <a:fillRect/>
          </a:stretch>
        </p:blipFill>
        <p:spPr>
          <a:xfrm>
            <a:off x="3155950" y="1581150"/>
            <a:ext cx="5880100" cy="3695700"/>
          </a:xfrm>
          <a:prstGeom prst="rect">
            <a:avLst/>
          </a:prstGeom>
        </p:spPr>
      </p:pic>
      <p:sp>
        <p:nvSpPr>
          <p:cNvPr id="8" name="Pladsholder til sidefod 7">
            <a:extLst>
              <a:ext uri="{FF2B5EF4-FFF2-40B4-BE49-F238E27FC236}">
                <a16:creationId xmlns:a16="http://schemas.microsoft.com/office/drawing/2014/main" id="{CABB2D70-9C0D-D383-31AD-24597D446455}"/>
              </a:ext>
            </a:extLst>
          </p:cNvPr>
          <p:cNvSpPr txBox="1">
            <a:spLocks noGrp="1"/>
          </p:cNvSpPr>
          <p:nvPr/>
        </p:nvSpPr>
        <p:spPr>
          <a:xfrm>
            <a:off x="1981201" y="6019801"/>
            <a:ext cx="8215313" cy="714375"/>
          </a:xfrm>
          <a:prstGeom prst="rect">
            <a:avLst/>
          </a:prstGeom>
          <a:blipFill>
            <a:blip r:embed="rId3" cstate="print"/>
            <a:stretch>
              <a:fillRect/>
            </a:stretch>
          </a:blipFill>
        </p:spPr>
        <p:txBody>
          <a:bodyPr anchor="ctr"/>
          <a:lstStyle/>
          <a:p>
            <a:pPr algn="r">
              <a:defRPr/>
            </a:pPr>
            <a:endParaRPr lang="da-DK" sz="1200" dirty="0">
              <a:solidFill>
                <a:schemeClr val="tx1">
                  <a:tint val="75000"/>
                </a:schemeClr>
              </a:solidFill>
            </a:endParaRPr>
          </a:p>
          <a:p>
            <a:pPr algn="r">
              <a:defRPr/>
            </a:pPr>
            <a:r>
              <a:rPr lang="da-DK" sz="1200" dirty="0">
                <a:solidFill>
                  <a:schemeClr val="tx1">
                    <a:tint val="75000"/>
                  </a:schemeClr>
                </a:solidFill>
              </a:rPr>
              <a:t>Dansk Multidisciplinær Cancer Gruppe </a:t>
            </a:r>
            <a:br>
              <a:rPr lang="da-DK" sz="1200" dirty="0">
                <a:solidFill>
                  <a:schemeClr val="tx1">
                    <a:tint val="75000"/>
                  </a:schemeClr>
                </a:solidFill>
              </a:rPr>
            </a:br>
            <a:r>
              <a:rPr lang="da-DK" sz="1200" dirty="0">
                <a:solidFill>
                  <a:schemeClr val="tx1">
                    <a:tint val="75000"/>
                  </a:schemeClr>
                </a:solidFill>
              </a:rPr>
              <a:t>for Palliativ indsats</a:t>
            </a:r>
          </a:p>
          <a:p>
            <a:pPr algn="ctr">
              <a:defRPr/>
            </a:pPr>
            <a:endParaRPr lang="da-DK" sz="1200" dirty="0">
              <a:solidFill>
                <a:schemeClr val="tx1">
                  <a:tint val="75000"/>
                </a:schemeClr>
              </a:solidFill>
            </a:endParaRPr>
          </a:p>
        </p:txBody>
      </p:sp>
    </p:spTree>
    <p:extLst>
      <p:ext uri="{BB962C8B-B14F-4D97-AF65-F5344CB8AC3E}">
        <p14:creationId xmlns:p14="http://schemas.microsoft.com/office/powerpoint/2010/main" val="1871498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Et billede, der indeholder bord&#10;&#10;Automatisk genereret beskrivelse">
            <a:extLst>
              <a:ext uri="{FF2B5EF4-FFF2-40B4-BE49-F238E27FC236}">
                <a16:creationId xmlns:a16="http://schemas.microsoft.com/office/drawing/2014/main" id="{D1D7503A-E4FA-1A38-5593-89C9DCA829E8}"/>
              </a:ext>
            </a:extLst>
          </p:cNvPr>
          <p:cNvPicPr>
            <a:picLocks noChangeAspect="1"/>
          </p:cNvPicPr>
          <p:nvPr/>
        </p:nvPicPr>
        <p:blipFill>
          <a:blip r:embed="rId2"/>
          <a:stretch>
            <a:fillRect/>
          </a:stretch>
        </p:blipFill>
        <p:spPr>
          <a:xfrm>
            <a:off x="2657475" y="1479549"/>
            <a:ext cx="5661025" cy="4735513"/>
          </a:xfrm>
          <a:prstGeom prst="rect">
            <a:avLst/>
          </a:prstGeom>
        </p:spPr>
      </p:pic>
      <p:sp>
        <p:nvSpPr>
          <p:cNvPr id="6" name="Pladsholder til sidefod 7">
            <a:extLst>
              <a:ext uri="{FF2B5EF4-FFF2-40B4-BE49-F238E27FC236}">
                <a16:creationId xmlns:a16="http://schemas.microsoft.com/office/drawing/2014/main" id="{2E3EB7B0-B1F4-8E53-E096-94B1546EB2C6}"/>
              </a:ext>
            </a:extLst>
          </p:cNvPr>
          <p:cNvSpPr txBox="1">
            <a:spLocks noGrp="1"/>
          </p:cNvSpPr>
          <p:nvPr/>
        </p:nvSpPr>
        <p:spPr>
          <a:xfrm>
            <a:off x="1981201" y="6019801"/>
            <a:ext cx="8215313" cy="714375"/>
          </a:xfrm>
          <a:prstGeom prst="rect">
            <a:avLst/>
          </a:prstGeom>
          <a:blipFill>
            <a:blip r:embed="rId3" cstate="print"/>
            <a:stretch>
              <a:fillRect/>
            </a:stretch>
          </a:blipFill>
        </p:spPr>
        <p:txBody>
          <a:bodyPr anchor="ctr"/>
          <a:lstStyle/>
          <a:p>
            <a:pPr algn="r">
              <a:defRPr/>
            </a:pPr>
            <a:endParaRPr lang="da-DK" sz="1200" dirty="0">
              <a:solidFill>
                <a:schemeClr val="tx1">
                  <a:tint val="75000"/>
                </a:schemeClr>
              </a:solidFill>
            </a:endParaRPr>
          </a:p>
          <a:p>
            <a:pPr algn="r">
              <a:defRPr/>
            </a:pPr>
            <a:r>
              <a:rPr lang="da-DK" sz="1200" dirty="0">
                <a:solidFill>
                  <a:schemeClr val="tx1">
                    <a:tint val="75000"/>
                  </a:schemeClr>
                </a:solidFill>
              </a:rPr>
              <a:t>Dansk Multidisciplinær Cancer Gruppe </a:t>
            </a:r>
            <a:br>
              <a:rPr lang="da-DK" sz="1200" dirty="0">
                <a:solidFill>
                  <a:schemeClr val="tx1">
                    <a:tint val="75000"/>
                  </a:schemeClr>
                </a:solidFill>
              </a:rPr>
            </a:br>
            <a:r>
              <a:rPr lang="da-DK" sz="1200" dirty="0">
                <a:solidFill>
                  <a:schemeClr val="tx1">
                    <a:tint val="75000"/>
                  </a:schemeClr>
                </a:solidFill>
              </a:rPr>
              <a:t>for Palliativ indsats</a:t>
            </a:r>
          </a:p>
          <a:p>
            <a:pPr algn="ctr">
              <a:defRPr/>
            </a:pPr>
            <a:endParaRPr lang="da-DK" sz="1200" dirty="0">
              <a:solidFill>
                <a:schemeClr val="tx1">
                  <a:tint val="75000"/>
                </a:schemeClr>
              </a:solidFill>
            </a:endParaRPr>
          </a:p>
        </p:txBody>
      </p:sp>
    </p:spTree>
    <p:extLst>
      <p:ext uri="{BB962C8B-B14F-4D97-AF65-F5344CB8AC3E}">
        <p14:creationId xmlns:p14="http://schemas.microsoft.com/office/powerpoint/2010/main" val="349552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BBE1E923-078E-0673-AB0D-BA13AF29E1FE}"/>
              </a:ext>
            </a:extLst>
          </p:cNvPr>
          <p:cNvSpPr>
            <a:spLocks noGrp="1"/>
          </p:cNvSpPr>
          <p:nvPr>
            <p:ph type="title"/>
          </p:nvPr>
        </p:nvSpPr>
        <p:spPr>
          <a:xfrm>
            <a:off x="838200" y="365125"/>
            <a:ext cx="10515600" cy="1325563"/>
          </a:xfrm>
        </p:spPr>
        <p:txBody>
          <a:bodyPr anchor="ctr">
            <a:normAutofit/>
          </a:bodyPr>
          <a:lstStyle/>
          <a:p>
            <a:r>
              <a:rPr lang="da-DK" dirty="0"/>
              <a:t>De 7 Roller</a:t>
            </a:r>
          </a:p>
        </p:txBody>
      </p:sp>
      <p:pic>
        <p:nvPicPr>
          <p:cNvPr id="3" name="Billede 2" descr="Et billede, der indeholder bord&#10;&#10;Automatisk genereret beskrivelse">
            <a:extLst>
              <a:ext uri="{FF2B5EF4-FFF2-40B4-BE49-F238E27FC236}">
                <a16:creationId xmlns:a16="http://schemas.microsoft.com/office/drawing/2014/main" id="{E45F7C6D-CB9C-0647-519D-0A1372F7C7AD}"/>
              </a:ext>
            </a:extLst>
          </p:cNvPr>
          <p:cNvPicPr>
            <a:picLocks noChangeAspect="1"/>
          </p:cNvPicPr>
          <p:nvPr/>
        </p:nvPicPr>
        <p:blipFill>
          <a:blip r:embed="rId2"/>
          <a:stretch>
            <a:fillRect/>
          </a:stretch>
        </p:blipFill>
        <p:spPr>
          <a:xfrm>
            <a:off x="1417142" y="1825625"/>
            <a:ext cx="9357716" cy="4351338"/>
          </a:xfrm>
          <a:prstGeom prst="rect">
            <a:avLst/>
          </a:prstGeom>
          <a:noFill/>
        </p:spPr>
      </p:pic>
      <p:sp>
        <p:nvSpPr>
          <p:cNvPr id="6" name="Pladsholder til sidefod 7">
            <a:extLst>
              <a:ext uri="{FF2B5EF4-FFF2-40B4-BE49-F238E27FC236}">
                <a16:creationId xmlns:a16="http://schemas.microsoft.com/office/drawing/2014/main" id="{178AFA54-3371-C133-F10C-AA2481F65516}"/>
              </a:ext>
            </a:extLst>
          </p:cNvPr>
          <p:cNvSpPr txBox="1">
            <a:spLocks noGrp="1"/>
          </p:cNvSpPr>
          <p:nvPr/>
        </p:nvSpPr>
        <p:spPr>
          <a:xfrm>
            <a:off x="1981201" y="6019801"/>
            <a:ext cx="8215313" cy="714375"/>
          </a:xfrm>
          <a:prstGeom prst="rect">
            <a:avLst/>
          </a:prstGeom>
          <a:blipFill>
            <a:blip r:embed="rId3" cstate="print"/>
            <a:stretch>
              <a:fillRect/>
            </a:stretch>
          </a:blipFill>
        </p:spPr>
        <p:txBody>
          <a:bodyPr anchor="ctr"/>
          <a:lstStyle/>
          <a:p>
            <a:pPr algn="r">
              <a:defRPr/>
            </a:pPr>
            <a:endParaRPr lang="da-DK" sz="1200" dirty="0">
              <a:solidFill>
                <a:schemeClr val="tx1">
                  <a:tint val="75000"/>
                </a:schemeClr>
              </a:solidFill>
            </a:endParaRPr>
          </a:p>
          <a:p>
            <a:pPr algn="r">
              <a:defRPr/>
            </a:pPr>
            <a:r>
              <a:rPr lang="da-DK" sz="1200" dirty="0">
                <a:solidFill>
                  <a:schemeClr val="tx1">
                    <a:tint val="75000"/>
                  </a:schemeClr>
                </a:solidFill>
              </a:rPr>
              <a:t>Dansk Multidisciplinær Cancer Gruppe </a:t>
            </a:r>
            <a:br>
              <a:rPr lang="da-DK" sz="1200" dirty="0">
                <a:solidFill>
                  <a:schemeClr val="tx1">
                    <a:tint val="75000"/>
                  </a:schemeClr>
                </a:solidFill>
              </a:rPr>
            </a:br>
            <a:r>
              <a:rPr lang="da-DK" sz="1200" dirty="0">
                <a:solidFill>
                  <a:schemeClr val="tx1">
                    <a:tint val="75000"/>
                  </a:schemeClr>
                </a:solidFill>
              </a:rPr>
              <a:t>for Palliativ indsats</a:t>
            </a:r>
          </a:p>
          <a:p>
            <a:pPr algn="ctr">
              <a:defRPr/>
            </a:pPr>
            <a:endParaRPr lang="da-DK" sz="1200" dirty="0">
              <a:solidFill>
                <a:schemeClr val="tx1">
                  <a:tint val="75000"/>
                </a:schemeClr>
              </a:solidFill>
            </a:endParaRPr>
          </a:p>
        </p:txBody>
      </p:sp>
    </p:spTree>
    <p:extLst>
      <p:ext uri="{BB962C8B-B14F-4D97-AF65-F5344CB8AC3E}">
        <p14:creationId xmlns:p14="http://schemas.microsoft.com/office/powerpoint/2010/main" val="3364104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a:extLst>
              <a:ext uri="{FF2B5EF4-FFF2-40B4-BE49-F238E27FC236}">
                <a16:creationId xmlns:a16="http://schemas.microsoft.com/office/drawing/2014/main" id="{D155CF19-4E36-C4DB-EF91-387D92E43907}"/>
              </a:ext>
            </a:extLst>
          </p:cNvPr>
          <p:cNvPicPr>
            <a:picLocks noChangeAspect="1"/>
          </p:cNvPicPr>
          <p:nvPr/>
        </p:nvPicPr>
        <p:blipFill>
          <a:blip r:embed="rId2"/>
          <a:stretch>
            <a:fillRect/>
          </a:stretch>
        </p:blipFill>
        <p:spPr>
          <a:xfrm>
            <a:off x="4438650" y="1993900"/>
            <a:ext cx="3314700" cy="2870200"/>
          </a:xfrm>
          <a:prstGeom prst="rect">
            <a:avLst/>
          </a:prstGeom>
        </p:spPr>
      </p:pic>
      <p:sp>
        <p:nvSpPr>
          <p:cNvPr id="6" name="Titel 5">
            <a:extLst>
              <a:ext uri="{FF2B5EF4-FFF2-40B4-BE49-F238E27FC236}">
                <a16:creationId xmlns:a16="http://schemas.microsoft.com/office/drawing/2014/main" id="{10DBB571-9EA2-048A-0E8B-170E51CD1663}"/>
              </a:ext>
            </a:extLst>
          </p:cNvPr>
          <p:cNvSpPr>
            <a:spLocks noGrp="1"/>
          </p:cNvSpPr>
          <p:nvPr>
            <p:ph type="title"/>
          </p:nvPr>
        </p:nvSpPr>
        <p:spPr/>
        <p:txBody>
          <a:bodyPr/>
          <a:lstStyle/>
          <a:p>
            <a:r>
              <a:rPr lang="da-DK" dirty="0"/>
              <a:t>Kompetenceprogrammer</a:t>
            </a:r>
          </a:p>
        </p:txBody>
      </p:sp>
      <p:sp>
        <p:nvSpPr>
          <p:cNvPr id="7" name="Pladsholder til indhold 6">
            <a:extLst>
              <a:ext uri="{FF2B5EF4-FFF2-40B4-BE49-F238E27FC236}">
                <a16:creationId xmlns:a16="http://schemas.microsoft.com/office/drawing/2014/main" id="{54BC3741-6CD8-3CEE-A2B0-0C63BC5F78D0}"/>
              </a:ext>
            </a:extLst>
          </p:cNvPr>
          <p:cNvSpPr>
            <a:spLocks noGrp="1"/>
          </p:cNvSpPr>
          <p:nvPr>
            <p:ph idx="1"/>
          </p:nvPr>
        </p:nvSpPr>
        <p:spPr/>
        <p:txBody>
          <a:bodyPr/>
          <a:lstStyle/>
          <a:p>
            <a:endParaRPr lang="da-DK" dirty="0"/>
          </a:p>
        </p:txBody>
      </p:sp>
      <p:sp>
        <p:nvSpPr>
          <p:cNvPr id="8" name="Pladsholder til sidefod 7">
            <a:extLst>
              <a:ext uri="{FF2B5EF4-FFF2-40B4-BE49-F238E27FC236}">
                <a16:creationId xmlns:a16="http://schemas.microsoft.com/office/drawing/2014/main" id="{2C237390-BA28-BBAF-94E0-4F3DA78846A2}"/>
              </a:ext>
            </a:extLst>
          </p:cNvPr>
          <p:cNvSpPr txBox="1">
            <a:spLocks noGrp="1"/>
          </p:cNvSpPr>
          <p:nvPr/>
        </p:nvSpPr>
        <p:spPr>
          <a:xfrm>
            <a:off x="1981201" y="6019801"/>
            <a:ext cx="8215313" cy="714375"/>
          </a:xfrm>
          <a:prstGeom prst="rect">
            <a:avLst/>
          </a:prstGeom>
          <a:blipFill>
            <a:blip r:embed="rId3" cstate="print"/>
            <a:stretch>
              <a:fillRect/>
            </a:stretch>
          </a:blipFill>
        </p:spPr>
        <p:txBody>
          <a:bodyPr anchor="ctr"/>
          <a:lstStyle/>
          <a:p>
            <a:pPr algn="r">
              <a:defRPr/>
            </a:pPr>
            <a:endParaRPr lang="da-DK" sz="1200" dirty="0">
              <a:solidFill>
                <a:schemeClr val="tx1">
                  <a:tint val="75000"/>
                </a:schemeClr>
              </a:solidFill>
            </a:endParaRPr>
          </a:p>
          <a:p>
            <a:pPr algn="r">
              <a:defRPr/>
            </a:pPr>
            <a:r>
              <a:rPr lang="da-DK" sz="1200" dirty="0">
                <a:solidFill>
                  <a:schemeClr val="tx1">
                    <a:tint val="75000"/>
                  </a:schemeClr>
                </a:solidFill>
              </a:rPr>
              <a:t>Dansk Multidisciplinær Cancer Gruppe </a:t>
            </a:r>
            <a:br>
              <a:rPr lang="da-DK" sz="1200" dirty="0">
                <a:solidFill>
                  <a:schemeClr val="tx1">
                    <a:tint val="75000"/>
                  </a:schemeClr>
                </a:solidFill>
              </a:rPr>
            </a:br>
            <a:r>
              <a:rPr lang="da-DK" sz="1200" dirty="0">
                <a:solidFill>
                  <a:schemeClr val="tx1">
                    <a:tint val="75000"/>
                  </a:schemeClr>
                </a:solidFill>
              </a:rPr>
              <a:t>for Palliativ indsats</a:t>
            </a:r>
          </a:p>
          <a:p>
            <a:pPr algn="ctr">
              <a:defRPr/>
            </a:pPr>
            <a:endParaRPr lang="da-DK" sz="1200" dirty="0">
              <a:solidFill>
                <a:schemeClr val="tx1">
                  <a:tint val="75000"/>
                </a:schemeClr>
              </a:solidFill>
            </a:endParaRPr>
          </a:p>
        </p:txBody>
      </p:sp>
    </p:spTree>
    <p:extLst>
      <p:ext uri="{BB962C8B-B14F-4D97-AF65-F5344CB8AC3E}">
        <p14:creationId xmlns:p14="http://schemas.microsoft.com/office/powerpoint/2010/main" val="135346998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æsentation1" id="{D22D2FE1-74E6-E640-80A3-8969F7FCA464}" vid="{D9707139-1B5C-5941-AA75-664DB196D043}"/>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1959</TotalTime>
  <Words>320</Words>
  <Application>Microsoft Macintosh PowerPoint</Application>
  <PresentationFormat>Widescreen</PresentationFormat>
  <Paragraphs>52</Paragraphs>
  <Slides>7</Slides>
  <Notes>1</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7</vt:i4>
      </vt:variant>
    </vt:vector>
  </HeadingPairs>
  <TitlesOfParts>
    <vt:vector size="12" baseType="lpstr">
      <vt:lpstr>Arial</vt:lpstr>
      <vt:lpstr>Calibri</vt:lpstr>
      <vt:lpstr>Calibri Light</vt:lpstr>
      <vt:lpstr>Times New Roman</vt:lpstr>
      <vt:lpstr>Office-tema</vt:lpstr>
      <vt:lpstr>Opgaver og arbejdsområder</vt:lpstr>
      <vt:lpstr>  Dansk Multidisciplinær Cancer Gruppe  for Palliativ indsats </vt:lpstr>
      <vt:lpstr>Status for arbejdsgrupperne </vt:lpstr>
      <vt:lpstr>PowerPoint-præsentation</vt:lpstr>
      <vt:lpstr>PowerPoint-præsentation</vt:lpstr>
      <vt:lpstr>De 7 Roller</vt:lpstr>
      <vt:lpstr>Kompetenceprogrammer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hlarsen@dadlnet.dk</dc:creator>
  <cp:lastModifiedBy>hlarsen@dadlnet.dk</cp:lastModifiedBy>
  <cp:revision>5</cp:revision>
  <dcterms:created xsi:type="dcterms:W3CDTF">2023-03-11T09:24:37Z</dcterms:created>
  <dcterms:modified xsi:type="dcterms:W3CDTF">2023-03-12T18:15:04Z</dcterms:modified>
</cp:coreProperties>
</file>