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0080625" cy="7559675"/>
  <p:notesSz cx="7559675" cy="106918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96"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Pladsholder til sidehoved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Liberation Sans" pitchFamily="18"/>
              <a:ea typeface="Microsoft YaHei" pitchFamily="2"/>
              <a:cs typeface="Lucida Sans" pitchFamily="2"/>
            </a:endParaRPr>
          </a:p>
        </p:txBody>
      </p:sp>
      <p:sp>
        <p:nvSpPr>
          <p:cNvPr id="3" name="Pladsholder til dato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Liberation Sans" pitchFamily="18"/>
              <a:ea typeface="Microsoft YaHei" pitchFamily="2"/>
              <a:cs typeface="Lucida Sans" pitchFamily="2"/>
            </a:endParaRPr>
          </a:p>
        </p:txBody>
      </p:sp>
      <p:sp>
        <p:nvSpPr>
          <p:cNvPr id="4" name="Pladsholder til sidefod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000000"/>
              </a:solidFill>
              <a:uFillTx/>
              <a:latin typeface="Liberation Sans" pitchFamily="18"/>
              <a:ea typeface="Microsoft YaHei" pitchFamily="2"/>
              <a:cs typeface="Lucida Sans" pitchFamily="2"/>
            </a:endParaRPr>
          </a:p>
        </p:txBody>
      </p:sp>
      <p:sp>
        <p:nvSpPr>
          <p:cNvPr id="5" name="Pladsholder til slidenummer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42F48FC-BE7E-4734-A1FC-34AEF633527B}" type="slidenum">
              <a:t>‹nr.›</a:t>
            </a:fld>
            <a:endParaRPr lang="da-DK" sz="1400" b="0" i="0" u="none" strike="noStrike" kern="1200" cap="none" spc="0" baseline="0">
              <a:solidFill>
                <a:srgbClr val="000000"/>
              </a:solidFill>
              <a:uFillTx/>
              <a:latin typeface="Liberation Sans" pitchFamily="18"/>
              <a:ea typeface="Microsoft YaHei" pitchFamily="2"/>
              <a:cs typeface="Lucida Sans" pitchFamily="2"/>
            </a:endParaRPr>
          </a:p>
        </p:txBody>
      </p:sp>
    </p:spTree>
    <p:extLst>
      <p:ext uri="{BB962C8B-B14F-4D97-AF65-F5344CB8AC3E}">
        <p14:creationId xmlns:p14="http://schemas.microsoft.com/office/powerpoint/2010/main" val="513041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Pladsholder til noter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da-DK"/>
          </a:p>
        </p:txBody>
      </p:sp>
      <p:sp>
        <p:nvSpPr>
          <p:cNvPr id="4" name="Pladsholder til sidehoved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da-DK" sz="2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da-DK"/>
          </a:p>
        </p:txBody>
      </p:sp>
      <p:sp>
        <p:nvSpPr>
          <p:cNvPr id="5" name="Pladsholder til dato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da-DK" sz="2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da-DK"/>
          </a:p>
        </p:txBody>
      </p:sp>
      <p:sp>
        <p:nvSpPr>
          <p:cNvPr id="6" name="Pladsholder til sidefod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da-DK" sz="2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da-DK"/>
          </a:p>
        </p:txBody>
      </p:sp>
      <p:sp>
        <p:nvSpPr>
          <p:cNvPr id="7" name="Pladsholder til slidenummer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da-DK" sz="1400" b="0" i="0" u="none" strike="noStrike" kern="1200" cap="none" spc="0" baseline="0">
                <a:solidFill>
                  <a:srgbClr val="000000"/>
                </a:solidFill>
                <a:uFillTx/>
                <a:latin typeface="Liberation Serif" pitchFamily="18"/>
                <a:ea typeface="Segoe UI" pitchFamily="2"/>
                <a:cs typeface="Tahoma" pitchFamily="2"/>
              </a:defRPr>
            </a:lvl1pPr>
          </a:lstStyle>
          <a:p>
            <a:pPr lvl="0"/>
            <a:fld id="{AA3BC8B4-F40D-4CEF-8642-581831AC7CDD}" type="slidenum">
              <a:t>‹nr.›</a:t>
            </a:fld>
            <a:endParaRPr lang="da-DK"/>
          </a:p>
        </p:txBody>
      </p:sp>
    </p:spTree>
    <p:extLst>
      <p:ext uri="{BB962C8B-B14F-4D97-AF65-F5344CB8AC3E}">
        <p14:creationId xmlns:p14="http://schemas.microsoft.com/office/powerpoint/2010/main" val="1244794676"/>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da-DK" sz="2000" b="0" i="0" u="none" strike="noStrike" kern="1200" cap="none" spc="0" baseline="0">
        <a:solidFill>
          <a:srgbClr val="000000"/>
        </a:solidFill>
        <a:highlight>
          <a:scrgbClr r="0" g="0" b="0">
            <a:alpha val="0"/>
          </a:scrgbClr>
        </a:highlight>
        <a:uFillTx/>
        <a:latin typeface="Liberation Sans" pitchFamily="18"/>
        <a:ea typeface="Microsoft YaHei" pitchFamily="2"/>
        <a:cs typeface="Lucida San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928825A-54A2-43BB-BBB7-350BDF7B9313}" type="slidenum">
              <a:t>1</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D8AF6E-F7F4-40EF-9D86-ACD591B84A13}" type="slidenum">
              <a:t>1</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5"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E94E0CA-D4E6-4F0C-94B5-DA9079E3A039}" type="slidenum">
              <a:t>10</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64DD0F5-6FDC-4B4C-834C-A3664E9FE070}" type="slidenum">
              <a:t>10</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5"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F04A973-1626-49D6-8E7F-AB8D8D9BA803}" type="slidenum">
              <a:t>11</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3031A0C-1503-46DE-B859-3D8CF3ED10A9}" type="slidenum">
              <a:t>11</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5"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2FDDE03-1F9C-44CD-8984-BB7B8DEB364C}" type="slidenum">
              <a:t>12</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A2CA171-C765-4E08-97C4-0DCE9F248E79}" type="slidenum">
              <a:t>12</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5"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27D542A-51BD-4A29-8B01-C2A41A4BD6D2}" type="slidenum">
              <a:t>13</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857D20F-6A0A-4828-8B57-CE22EEC43A10}" type="slidenum">
              <a:t>13</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5"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AD32E18-67D8-4D98-B60E-00D02AAE4653}" type="slidenum">
              <a:t>14</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6D2FED6-7E93-4B91-A60D-1F9D7BDC4A70}" type="slidenum">
              <a:t>15</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B9671B2-4C8D-4D7D-AA0F-D5BB87BCB5BC}" type="slidenum">
              <a:t>16</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467192E-3C9B-498B-8ED2-19AE1A7B3AC6}" type="slidenum">
              <a:t>17</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24065D5-FB81-4E7A-8310-D406691E61D0}" type="slidenum">
              <a:t>18</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76B78DA-1AD2-4BF0-975D-6BBB145F2185}" type="slidenum">
              <a:t>19</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545E4FA-CEF0-4A8C-B836-79CBDFD4722A}" type="slidenum">
              <a:t>2</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819BFBE-625E-4E9A-BE81-50166E8B4D91}" type="slidenum">
              <a:t>20</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00E7235-FB49-4A72-9CB3-2A51B92B1F85}" type="slidenum">
              <a:t>21</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C87A350-3152-4237-8669-0F543098DBC2}" type="slidenum">
              <a:t>22</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D11183F-958A-4837-9B33-1F93D34BE197}" type="slidenum">
              <a:t>23</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BC35FE-9224-4EA9-88B3-F6A8352430AE}" type="slidenum">
              <a:t>24</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E125DAB-7F95-4E74-B222-E937E36ACA2C}" type="slidenum">
              <a:t>25</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39B5E4E-F336-48EB-9F38-3FFDAAD33060}" type="slidenum">
              <a:t>3</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8D2E5C3-558E-4197-AC7B-E06C5C1006C3}" type="slidenum">
              <a:t>3</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5"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0F11BE6-206F-4795-8BC4-ECE0584018E7}" type="slidenum">
              <a:t>4</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A560B15-1E84-479F-BC48-934A454BF60B}" type="slidenum">
              <a:t>4</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5"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B0116BE-A54A-47CA-B0D5-543249A41D36}" type="slidenum">
              <a:t>5</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4D0AB5A-AD2B-4D98-960D-033726C15691}" type="slidenum">
              <a:t>5</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5"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AE4B264-BED8-4499-AEC4-485C376F4D44}" type="slidenum">
              <a:t>6</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995DBFD-6BEA-4074-A294-0FA810786037}" type="slidenum">
              <a:t>6</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5"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DCD5951-6F3B-4C6E-9966-4C61F9630BD8}" type="slidenum">
              <a:t>7</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21A0C9C-D623-47AB-BA90-93B4BF092D6E}" type="slidenum">
              <a:t>7</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5"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03A5035-9DE2-4E0D-86C5-2B9AFF6D4A7F}" type="slidenum">
              <a:t>8</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8AE2681-E1B2-4AA3-9FCA-63FFF5547152}" type="slidenum">
              <a:t>8</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4"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5" name="Pladsholder til noter 2"/>
          <p:cNvSpPr txBox="1">
            <a:spLocks noGrp="1"/>
          </p:cNvSpPr>
          <p:nvPr>
            <p:ph type="body" sz="quarter" idx="1"/>
          </p:nvPr>
        </p:nvSpPr>
        <p:spPr/>
        <p:txBody>
          <a:bodyPr/>
          <a:lstStyle/>
          <a:p>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C71F3A-78F2-4B76-AF51-1C01AF646701}" type="slidenum">
              <a:t>9</a:t>
            </a:fld>
            <a:endParaRPr lang="da-DK"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Pladsholder til slidebillede 1"/>
          <p:cNvSpPr>
            <a:spLocks noGrp="1" noRot="1" noChangeAspect="1"/>
          </p:cNvSpPr>
          <p:nvPr>
            <p:ph type="sldImg"/>
          </p:nvPr>
        </p:nvSpPr>
        <p:spPr>
          <a:xfrm>
            <a:off x="1106488" y="812800"/>
            <a:ext cx="5345112" cy="4008438"/>
          </a:xfrm>
          <a:solidFill>
            <a:srgbClr val="5B9BD5"/>
          </a:solidFill>
          <a:ln w="12600" cap="flat">
            <a:solidFill>
              <a:srgbClr val="41719C"/>
            </a:solidFill>
            <a:prstDash val="solid"/>
            <a:miter/>
          </a:ln>
        </p:spPr>
      </p:sp>
      <p:sp>
        <p:nvSpPr>
          <p:cNvPr id="4" name="Pladsholder til noter 2"/>
          <p:cNvSpPr txBox="1">
            <a:spLocks noGrp="1"/>
          </p:cNvSpPr>
          <p:nvPr>
            <p:ph type="body" sz="quarter" idx="1"/>
          </p:nvPr>
        </p:nvSpPr>
        <p:spPr/>
        <p:txBody>
          <a:bodyPr/>
          <a:lstStyle/>
          <a:p>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txBox="1">
            <a:spLocks noGrp="1"/>
          </p:cNvSpPr>
          <p:nvPr>
            <p:ph type="ctrTitle"/>
          </p:nvPr>
        </p:nvSpPr>
        <p:spPr>
          <a:xfrm>
            <a:off x="1260363" y="1236597"/>
            <a:ext cx="7559637" cy="2631963"/>
          </a:xfrm>
        </p:spPr>
        <p:txBody>
          <a:bodyPr anchor="b"/>
          <a:lstStyle>
            <a:lvl1pPr>
              <a:defRPr sz="6000"/>
            </a:lvl1pPr>
          </a:lstStyle>
          <a:p>
            <a:pPr lvl="0"/>
            <a:r>
              <a:rPr lang="da-DK"/>
              <a:t>Klik for at redigere i master</a:t>
            </a:r>
          </a:p>
        </p:txBody>
      </p:sp>
      <p:sp>
        <p:nvSpPr>
          <p:cNvPr id="3" name="Undertitel 2"/>
          <p:cNvSpPr txBox="1">
            <a:spLocks noGrp="1"/>
          </p:cNvSpPr>
          <p:nvPr>
            <p:ph type="subTitle" idx="1"/>
          </p:nvPr>
        </p:nvSpPr>
        <p:spPr>
          <a:xfrm>
            <a:off x="1260363" y="3970443"/>
            <a:ext cx="7559637" cy="1825563"/>
          </a:xfrm>
        </p:spPr>
        <p:txBody>
          <a:bodyPr anchorCtr="1"/>
          <a:lstStyle>
            <a:lvl1pPr algn="ctr">
              <a:buNone/>
              <a:defRPr sz="2400"/>
            </a:lvl1pPr>
          </a:lstStyle>
          <a:p>
            <a:pPr lvl="0"/>
            <a:r>
              <a:rPr lang="da-DK"/>
              <a:t>Klik for at redigere undertiteltypografien i masteren</a:t>
            </a:r>
          </a:p>
        </p:txBody>
      </p:sp>
      <p:sp>
        <p:nvSpPr>
          <p:cNvPr id="4" name="Pladsholder til dato 3"/>
          <p:cNvSpPr txBox="1">
            <a:spLocks noGrp="1"/>
          </p:cNvSpPr>
          <p:nvPr>
            <p:ph type="dt" sz="half" idx="7"/>
          </p:nvPr>
        </p:nvSpPr>
        <p:spPr/>
        <p:txBody>
          <a:bodyPr/>
          <a:lstStyle>
            <a:lvl1pPr>
              <a:defRPr/>
            </a:lvl1pPr>
          </a:lstStyle>
          <a:p>
            <a:pPr lvl="0"/>
            <a:endParaRPr lang="da-DK"/>
          </a:p>
        </p:txBody>
      </p:sp>
      <p:sp>
        <p:nvSpPr>
          <p:cNvPr id="5" name="Pladsholder til sidefod 4"/>
          <p:cNvSpPr txBox="1">
            <a:spLocks noGrp="1"/>
          </p:cNvSpPr>
          <p:nvPr>
            <p:ph type="ftr" sz="quarter" idx="9"/>
          </p:nvPr>
        </p:nvSpPr>
        <p:spPr/>
        <p:txBody>
          <a:bodyPr/>
          <a:lstStyle>
            <a:lvl1pPr>
              <a:defRPr/>
            </a:lvl1pPr>
          </a:lstStyle>
          <a:p>
            <a:pPr lvl="0"/>
            <a:endParaRPr lang="da-DK"/>
          </a:p>
        </p:txBody>
      </p:sp>
      <p:sp>
        <p:nvSpPr>
          <p:cNvPr id="6" name="Pladsholder til slidenummer 5"/>
          <p:cNvSpPr txBox="1">
            <a:spLocks noGrp="1"/>
          </p:cNvSpPr>
          <p:nvPr>
            <p:ph type="sldNum" sz="quarter" idx="8"/>
          </p:nvPr>
        </p:nvSpPr>
        <p:spPr/>
        <p:txBody>
          <a:bodyPr/>
          <a:lstStyle>
            <a:lvl1pPr>
              <a:defRPr/>
            </a:lvl1pPr>
          </a:lstStyle>
          <a:p>
            <a:pPr lvl="0"/>
            <a:fld id="{65F706F9-E069-4BBD-A77B-FED52996BE08}" type="slidenum">
              <a:t>‹nr.›</a:t>
            </a:fld>
            <a:endParaRPr lang="da-DK"/>
          </a:p>
        </p:txBody>
      </p:sp>
    </p:spTree>
    <p:extLst>
      <p:ext uri="{BB962C8B-B14F-4D97-AF65-F5344CB8AC3E}">
        <p14:creationId xmlns:p14="http://schemas.microsoft.com/office/powerpoint/2010/main" val="38713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a-DK"/>
              <a:t>Klik for at redigere i master</a:t>
            </a:r>
          </a:p>
        </p:txBody>
      </p:sp>
      <p:sp>
        <p:nvSpPr>
          <p:cNvPr id="3" name="Pladsholder til lodret tite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txBox="1">
            <a:spLocks noGrp="1"/>
          </p:cNvSpPr>
          <p:nvPr>
            <p:ph type="dt" sz="half" idx="7"/>
          </p:nvPr>
        </p:nvSpPr>
        <p:spPr/>
        <p:txBody>
          <a:bodyPr/>
          <a:lstStyle>
            <a:lvl1pPr>
              <a:defRPr/>
            </a:lvl1pPr>
          </a:lstStyle>
          <a:p>
            <a:pPr lvl="0"/>
            <a:endParaRPr lang="da-DK"/>
          </a:p>
        </p:txBody>
      </p:sp>
      <p:sp>
        <p:nvSpPr>
          <p:cNvPr id="5" name="Pladsholder til sidefod 4"/>
          <p:cNvSpPr txBox="1">
            <a:spLocks noGrp="1"/>
          </p:cNvSpPr>
          <p:nvPr>
            <p:ph type="ftr" sz="quarter" idx="9"/>
          </p:nvPr>
        </p:nvSpPr>
        <p:spPr/>
        <p:txBody>
          <a:bodyPr/>
          <a:lstStyle>
            <a:lvl1pPr>
              <a:defRPr/>
            </a:lvl1pPr>
          </a:lstStyle>
          <a:p>
            <a:pPr lvl="0"/>
            <a:endParaRPr lang="da-DK"/>
          </a:p>
        </p:txBody>
      </p:sp>
      <p:sp>
        <p:nvSpPr>
          <p:cNvPr id="6" name="Pladsholder til slidenummer 5"/>
          <p:cNvSpPr txBox="1">
            <a:spLocks noGrp="1"/>
          </p:cNvSpPr>
          <p:nvPr>
            <p:ph type="sldNum" sz="quarter" idx="8"/>
          </p:nvPr>
        </p:nvSpPr>
        <p:spPr/>
        <p:txBody>
          <a:bodyPr/>
          <a:lstStyle>
            <a:lvl1pPr>
              <a:defRPr/>
            </a:lvl1pPr>
          </a:lstStyle>
          <a:p>
            <a:pPr lvl="0"/>
            <a:fld id="{F29ED72B-75A8-4AE4-9907-822BE87D349E}" type="slidenum">
              <a:t>‹nr.›</a:t>
            </a:fld>
            <a:endParaRPr lang="da-DK"/>
          </a:p>
        </p:txBody>
      </p:sp>
    </p:spTree>
    <p:extLst>
      <p:ext uri="{BB962C8B-B14F-4D97-AF65-F5344CB8AC3E}">
        <p14:creationId xmlns:p14="http://schemas.microsoft.com/office/powerpoint/2010/main" val="390340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txBox="1">
            <a:spLocks noGrp="1"/>
          </p:cNvSpPr>
          <p:nvPr>
            <p:ph type="title" orient="vert"/>
          </p:nvPr>
        </p:nvSpPr>
        <p:spPr>
          <a:xfrm>
            <a:off x="7308716" y="301678"/>
            <a:ext cx="2266916" cy="5851437"/>
          </a:xfrm>
        </p:spPr>
        <p:txBody>
          <a:bodyPr vert="eaVert"/>
          <a:lstStyle>
            <a:lvl1pPr>
              <a:defRPr/>
            </a:lvl1pPr>
          </a:lstStyle>
          <a:p>
            <a:pPr lvl="0"/>
            <a:r>
              <a:rPr lang="da-DK"/>
              <a:t>Klik for at redigere i master</a:t>
            </a:r>
          </a:p>
        </p:txBody>
      </p:sp>
      <p:sp>
        <p:nvSpPr>
          <p:cNvPr id="3" name="Pladsholder til lodret titel 2"/>
          <p:cNvSpPr txBox="1">
            <a:spLocks noGrp="1"/>
          </p:cNvSpPr>
          <p:nvPr>
            <p:ph type="body" orient="vert" idx="1"/>
          </p:nvPr>
        </p:nvSpPr>
        <p:spPr>
          <a:xfrm>
            <a:off x="503276" y="301678"/>
            <a:ext cx="6653156" cy="5851437"/>
          </a:xfrm>
        </p:spPr>
        <p:txBody>
          <a:bodyPr vert="eaVert"/>
          <a:lstStyle>
            <a:lvl1pPr>
              <a:defRPr/>
            </a:lvl1pPr>
            <a:lvl2pPr>
              <a:defRPr/>
            </a:lvl2pPr>
            <a:lvl3pPr>
              <a:defRPr/>
            </a:lvl3pPr>
            <a:lvl4pPr>
              <a:defRPr/>
            </a:lvl4pPr>
            <a:lvl5pPr>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txBox="1">
            <a:spLocks noGrp="1"/>
          </p:cNvSpPr>
          <p:nvPr>
            <p:ph type="dt" sz="half" idx="7"/>
          </p:nvPr>
        </p:nvSpPr>
        <p:spPr/>
        <p:txBody>
          <a:bodyPr/>
          <a:lstStyle>
            <a:lvl1pPr>
              <a:defRPr/>
            </a:lvl1pPr>
          </a:lstStyle>
          <a:p>
            <a:pPr lvl="0"/>
            <a:endParaRPr lang="da-DK"/>
          </a:p>
        </p:txBody>
      </p:sp>
      <p:sp>
        <p:nvSpPr>
          <p:cNvPr id="5" name="Pladsholder til sidefod 4"/>
          <p:cNvSpPr txBox="1">
            <a:spLocks noGrp="1"/>
          </p:cNvSpPr>
          <p:nvPr>
            <p:ph type="ftr" sz="quarter" idx="9"/>
          </p:nvPr>
        </p:nvSpPr>
        <p:spPr/>
        <p:txBody>
          <a:bodyPr/>
          <a:lstStyle>
            <a:lvl1pPr>
              <a:defRPr/>
            </a:lvl1pPr>
          </a:lstStyle>
          <a:p>
            <a:pPr lvl="0"/>
            <a:endParaRPr lang="da-DK"/>
          </a:p>
        </p:txBody>
      </p:sp>
      <p:sp>
        <p:nvSpPr>
          <p:cNvPr id="6" name="Pladsholder til slidenummer 5"/>
          <p:cNvSpPr txBox="1">
            <a:spLocks noGrp="1"/>
          </p:cNvSpPr>
          <p:nvPr>
            <p:ph type="sldNum" sz="quarter" idx="8"/>
          </p:nvPr>
        </p:nvSpPr>
        <p:spPr/>
        <p:txBody>
          <a:bodyPr/>
          <a:lstStyle>
            <a:lvl1pPr>
              <a:defRPr/>
            </a:lvl1pPr>
          </a:lstStyle>
          <a:p>
            <a:pPr lvl="0"/>
            <a:fld id="{04971F5C-98F0-49AB-814A-7AE3396B664E}" type="slidenum">
              <a:t>‹nr.›</a:t>
            </a:fld>
            <a:endParaRPr lang="da-DK"/>
          </a:p>
        </p:txBody>
      </p:sp>
    </p:spTree>
    <p:extLst>
      <p:ext uri="{BB962C8B-B14F-4D97-AF65-F5344CB8AC3E}">
        <p14:creationId xmlns:p14="http://schemas.microsoft.com/office/powerpoint/2010/main" val="347453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a-DK"/>
              <a:t>Klik for at redigere i master</a:t>
            </a:r>
          </a:p>
        </p:txBody>
      </p:sp>
      <p:sp>
        <p:nvSpPr>
          <p:cNvPr id="3" name="Pladsholder til indhold 2"/>
          <p:cNvSpPr txBox="1">
            <a:spLocks noGrp="1"/>
          </p:cNvSpPr>
          <p:nvPr>
            <p:ph type="title" idx="4294967295"/>
          </p:nvPr>
        </p:nvSpPr>
        <p:spPr>
          <a:xfrm>
            <a:off x="503998" y="1769043"/>
            <a:ext cx="9071643" cy="4384438"/>
          </a:xfrm>
        </p:spPr>
        <p:txBody>
          <a:bodyPr anchor="t"/>
          <a:lstStyle>
            <a:lvl1pPr>
              <a:spcBef>
                <a:spcPts val="1415"/>
              </a:spcBef>
              <a:defRPr sz="3200"/>
            </a:lvl1pPr>
          </a:lstStyle>
          <a:p>
            <a:pPr lvl="0"/>
            <a:r>
              <a:rPr lang="da-DK"/>
              <a:t>Rediger typografien i masterens</a:t>
            </a:r>
            <a:br>
              <a:rPr lang="da-DK"/>
            </a:br>
            <a:r>
              <a:rPr lang="da-DK"/>
              <a:t>Andet niveau</a:t>
            </a:r>
            <a:br>
              <a:rPr lang="da-DK"/>
            </a:br>
            <a:r>
              <a:rPr lang="da-DK"/>
              <a:t>Tredje niveau</a:t>
            </a:r>
            <a:br>
              <a:rPr lang="da-DK"/>
            </a:br>
            <a:r>
              <a:rPr lang="da-DK"/>
              <a:t>Fjerde niveau</a:t>
            </a:r>
            <a:br>
              <a:rPr lang="da-DK"/>
            </a:br>
            <a:r>
              <a:rPr lang="da-DK"/>
              <a:t>Femte niveau</a:t>
            </a:r>
          </a:p>
        </p:txBody>
      </p:sp>
      <p:sp>
        <p:nvSpPr>
          <p:cNvPr id="4" name="Pladsholder til dato 3"/>
          <p:cNvSpPr txBox="1">
            <a:spLocks noGrp="1"/>
          </p:cNvSpPr>
          <p:nvPr>
            <p:ph type="dt" sz="half" idx="7"/>
          </p:nvPr>
        </p:nvSpPr>
        <p:spPr/>
        <p:txBody>
          <a:bodyPr/>
          <a:lstStyle>
            <a:lvl1pPr>
              <a:defRPr/>
            </a:lvl1pPr>
          </a:lstStyle>
          <a:p>
            <a:pPr lvl="0"/>
            <a:endParaRPr lang="da-DK"/>
          </a:p>
        </p:txBody>
      </p:sp>
      <p:sp>
        <p:nvSpPr>
          <p:cNvPr id="5" name="Pladsholder til sidefod 4"/>
          <p:cNvSpPr txBox="1">
            <a:spLocks noGrp="1"/>
          </p:cNvSpPr>
          <p:nvPr>
            <p:ph type="ftr" sz="quarter" idx="9"/>
          </p:nvPr>
        </p:nvSpPr>
        <p:spPr/>
        <p:txBody>
          <a:bodyPr/>
          <a:lstStyle>
            <a:lvl1pPr>
              <a:defRPr/>
            </a:lvl1pPr>
          </a:lstStyle>
          <a:p>
            <a:pPr lvl="0"/>
            <a:endParaRPr lang="da-DK"/>
          </a:p>
        </p:txBody>
      </p:sp>
      <p:sp>
        <p:nvSpPr>
          <p:cNvPr id="6" name="Pladsholder til slidenummer 5"/>
          <p:cNvSpPr txBox="1">
            <a:spLocks noGrp="1"/>
          </p:cNvSpPr>
          <p:nvPr>
            <p:ph type="sldNum" sz="quarter" idx="8"/>
          </p:nvPr>
        </p:nvSpPr>
        <p:spPr/>
        <p:txBody>
          <a:bodyPr/>
          <a:lstStyle>
            <a:lvl1pPr>
              <a:defRPr/>
            </a:lvl1pPr>
          </a:lstStyle>
          <a:p>
            <a:pPr lvl="0"/>
            <a:fld id="{FF73D56B-1973-4ECF-AAA1-C675DA617880}" type="slidenum">
              <a:t>‹nr.›</a:t>
            </a:fld>
            <a:endParaRPr lang="da-DK"/>
          </a:p>
        </p:txBody>
      </p:sp>
    </p:spTree>
    <p:extLst>
      <p:ext uri="{BB962C8B-B14F-4D97-AF65-F5344CB8AC3E}">
        <p14:creationId xmlns:p14="http://schemas.microsoft.com/office/powerpoint/2010/main" val="159181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txBox="1">
            <a:spLocks noGrp="1"/>
          </p:cNvSpPr>
          <p:nvPr>
            <p:ph type="title"/>
          </p:nvPr>
        </p:nvSpPr>
        <p:spPr>
          <a:xfrm>
            <a:off x="687235" y="1884240"/>
            <a:ext cx="8694718" cy="3144959"/>
          </a:xfrm>
        </p:spPr>
        <p:txBody>
          <a:bodyPr anchor="b"/>
          <a:lstStyle>
            <a:lvl1pPr>
              <a:defRPr sz="6000"/>
            </a:lvl1pPr>
          </a:lstStyle>
          <a:p>
            <a:pPr lvl="0"/>
            <a:r>
              <a:rPr lang="da-DK"/>
              <a:t>Klik for at redigere i master</a:t>
            </a:r>
          </a:p>
        </p:txBody>
      </p:sp>
      <p:sp>
        <p:nvSpPr>
          <p:cNvPr id="3" name="Pladsholder til tekst 2"/>
          <p:cNvSpPr txBox="1">
            <a:spLocks noGrp="1"/>
          </p:cNvSpPr>
          <p:nvPr>
            <p:ph type="body" idx="1"/>
          </p:nvPr>
        </p:nvSpPr>
        <p:spPr>
          <a:xfrm>
            <a:off x="687235" y="5059439"/>
            <a:ext cx="8694718" cy="1652759"/>
          </a:xfrm>
        </p:spPr>
        <p:txBody>
          <a:bodyPr/>
          <a:lstStyle>
            <a:lvl1pPr>
              <a:defRPr sz="2400">
                <a:solidFill>
                  <a:srgbClr val="898989"/>
                </a:solidFill>
              </a:defRPr>
            </a:lvl1pPr>
          </a:lstStyle>
          <a:p>
            <a:pPr lvl="0"/>
            <a:r>
              <a:rPr lang="da-DK"/>
              <a:t>Rediger typografien i masterens</a:t>
            </a:r>
          </a:p>
        </p:txBody>
      </p:sp>
      <p:sp>
        <p:nvSpPr>
          <p:cNvPr id="4" name="Pladsholder til dato 3"/>
          <p:cNvSpPr txBox="1">
            <a:spLocks noGrp="1"/>
          </p:cNvSpPr>
          <p:nvPr>
            <p:ph type="dt" sz="half" idx="7"/>
          </p:nvPr>
        </p:nvSpPr>
        <p:spPr/>
        <p:txBody>
          <a:bodyPr/>
          <a:lstStyle>
            <a:lvl1pPr>
              <a:defRPr/>
            </a:lvl1pPr>
          </a:lstStyle>
          <a:p>
            <a:pPr lvl="0"/>
            <a:endParaRPr lang="da-DK"/>
          </a:p>
        </p:txBody>
      </p:sp>
      <p:sp>
        <p:nvSpPr>
          <p:cNvPr id="5" name="Pladsholder til sidefod 4"/>
          <p:cNvSpPr txBox="1">
            <a:spLocks noGrp="1"/>
          </p:cNvSpPr>
          <p:nvPr>
            <p:ph type="ftr" sz="quarter" idx="9"/>
          </p:nvPr>
        </p:nvSpPr>
        <p:spPr/>
        <p:txBody>
          <a:bodyPr/>
          <a:lstStyle>
            <a:lvl1pPr>
              <a:defRPr/>
            </a:lvl1pPr>
          </a:lstStyle>
          <a:p>
            <a:pPr lvl="0"/>
            <a:endParaRPr lang="da-DK"/>
          </a:p>
        </p:txBody>
      </p:sp>
      <p:sp>
        <p:nvSpPr>
          <p:cNvPr id="6" name="Pladsholder til slidenummer 5"/>
          <p:cNvSpPr txBox="1">
            <a:spLocks noGrp="1"/>
          </p:cNvSpPr>
          <p:nvPr>
            <p:ph type="sldNum" sz="quarter" idx="8"/>
          </p:nvPr>
        </p:nvSpPr>
        <p:spPr/>
        <p:txBody>
          <a:bodyPr/>
          <a:lstStyle>
            <a:lvl1pPr>
              <a:defRPr/>
            </a:lvl1pPr>
          </a:lstStyle>
          <a:p>
            <a:pPr lvl="0"/>
            <a:fld id="{8FB0ACBA-DF6B-44E8-B6A8-64E3F1B1EF0D}" type="slidenum">
              <a:t>‹nr.›</a:t>
            </a:fld>
            <a:endParaRPr lang="da-DK"/>
          </a:p>
        </p:txBody>
      </p:sp>
    </p:spTree>
    <p:extLst>
      <p:ext uri="{BB962C8B-B14F-4D97-AF65-F5344CB8AC3E}">
        <p14:creationId xmlns:p14="http://schemas.microsoft.com/office/powerpoint/2010/main" val="250975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a-DK"/>
              <a:t>Klik for at redigere i master</a:t>
            </a:r>
          </a:p>
        </p:txBody>
      </p:sp>
      <p:sp>
        <p:nvSpPr>
          <p:cNvPr id="3" name="Pladsholder til indhold 2"/>
          <p:cNvSpPr txBox="1">
            <a:spLocks noGrp="1"/>
          </p:cNvSpPr>
          <p:nvPr>
            <p:ph type="title" idx="4294967295"/>
          </p:nvPr>
        </p:nvSpPr>
        <p:spPr>
          <a:xfrm>
            <a:off x="503276" y="1768321"/>
            <a:ext cx="4459318" cy="4384804"/>
          </a:xfrm>
        </p:spPr>
        <p:txBody>
          <a:bodyPr anchor="t"/>
          <a:lstStyle>
            <a:lvl1pPr>
              <a:spcBef>
                <a:spcPts val="1415"/>
              </a:spcBef>
              <a:defRPr sz="3200"/>
            </a:lvl1pPr>
          </a:lstStyle>
          <a:p>
            <a:pPr lvl="0"/>
            <a:r>
              <a:rPr lang="da-DK"/>
              <a:t>Rediger typografien i masterens</a:t>
            </a:r>
            <a:br>
              <a:rPr lang="da-DK"/>
            </a:br>
            <a:r>
              <a:rPr lang="da-DK"/>
              <a:t>Andet niveau</a:t>
            </a:r>
            <a:br>
              <a:rPr lang="da-DK"/>
            </a:br>
            <a:r>
              <a:rPr lang="da-DK"/>
              <a:t>Tredje niveau</a:t>
            </a:r>
            <a:br>
              <a:rPr lang="da-DK"/>
            </a:br>
            <a:r>
              <a:rPr lang="da-DK"/>
              <a:t>Fjerde niveau</a:t>
            </a:r>
            <a:br>
              <a:rPr lang="da-DK"/>
            </a:br>
            <a:r>
              <a:rPr lang="da-DK"/>
              <a:t>Femte niveau</a:t>
            </a:r>
          </a:p>
        </p:txBody>
      </p:sp>
      <p:sp>
        <p:nvSpPr>
          <p:cNvPr id="4" name="Pladsholder til indhold 3"/>
          <p:cNvSpPr txBox="1">
            <a:spLocks noGrp="1"/>
          </p:cNvSpPr>
          <p:nvPr>
            <p:ph type="title" idx="4294967295"/>
          </p:nvPr>
        </p:nvSpPr>
        <p:spPr>
          <a:xfrm>
            <a:off x="5114879" y="1768321"/>
            <a:ext cx="4460763" cy="4384804"/>
          </a:xfrm>
        </p:spPr>
        <p:txBody>
          <a:bodyPr anchor="t"/>
          <a:lstStyle>
            <a:lvl1pPr>
              <a:spcBef>
                <a:spcPts val="1415"/>
              </a:spcBef>
              <a:defRPr sz="3200"/>
            </a:lvl1pPr>
          </a:lstStyle>
          <a:p>
            <a:pPr lvl="0"/>
            <a:r>
              <a:rPr lang="da-DK"/>
              <a:t>Rediger typografien i masterens</a:t>
            </a:r>
            <a:br>
              <a:rPr lang="da-DK"/>
            </a:br>
            <a:r>
              <a:rPr lang="da-DK"/>
              <a:t>Andet niveau</a:t>
            </a:r>
            <a:br>
              <a:rPr lang="da-DK"/>
            </a:br>
            <a:r>
              <a:rPr lang="da-DK"/>
              <a:t>Tredje niveau</a:t>
            </a:r>
            <a:br>
              <a:rPr lang="da-DK"/>
            </a:br>
            <a:r>
              <a:rPr lang="da-DK"/>
              <a:t>Fjerde niveau</a:t>
            </a:r>
            <a:br>
              <a:rPr lang="da-DK"/>
            </a:br>
            <a:r>
              <a:rPr lang="da-DK"/>
              <a:t>Femte niveau</a:t>
            </a:r>
          </a:p>
        </p:txBody>
      </p:sp>
      <p:sp>
        <p:nvSpPr>
          <p:cNvPr id="5" name="Pladsholder til dato 4"/>
          <p:cNvSpPr txBox="1">
            <a:spLocks noGrp="1"/>
          </p:cNvSpPr>
          <p:nvPr>
            <p:ph type="dt" sz="half" idx="7"/>
          </p:nvPr>
        </p:nvSpPr>
        <p:spPr/>
        <p:txBody>
          <a:bodyPr/>
          <a:lstStyle>
            <a:lvl1pPr>
              <a:defRPr/>
            </a:lvl1pPr>
          </a:lstStyle>
          <a:p>
            <a:pPr lvl="0"/>
            <a:endParaRPr lang="da-DK"/>
          </a:p>
        </p:txBody>
      </p:sp>
      <p:sp>
        <p:nvSpPr>
          <p:cNvPr id="6" name="Pladsholder til sidefod 5"/>
          <p:cNvSpPr txBox="1">
            <a:spLocks noGrp="1"/>
          </p:cNvSpPr>
          <p:nvPr>
            <p:ph type="ftr" sz="quarter" idx="9"/>
          </p:nvPr>
        </p:nvSpPr>
        <p:spPr/>
        <p:txBody>
          <a:bodyPr/>
          <a:lstStyle>
            <a:lvl1pPr>
              <a:defRPr/>
            </a:lvl1pPr>
          </a:lstStyle>
          <a:p>
            <a:pPr lvl="0"/>
            <a:endParaRPr lang="da-DK"/>
          </a:p>
        </p:txBody>
      </p:sp>
      <p:sp>
        <p:nvSpPr>
          <p:cNvPr id="7" name="Pladsholder til slidenummer 6"/>
          <p:cNvSpPr txBox="1">
            <a:spLocks noGrp="1"/>
          </p:cNvSpPr>
          <p:nvPr>
            <p:ph type="sldNum" sz="quarter" idx="8"/>
          </p:nvPr>
        </p:nvSpPr>
        <p:spPr/>
        <p:txBody>
          <a:bodyPr/>
          <a:lstStyle>
            <a:lvl1pPr>
              <a:defRPr/>
            </a:lvl1pPr>
          </a:lstStyle>
          <a:p>
            <a:pPr lvl="0"/>
            <a:fld id="{B42FEDB9-3ED4-4994-9EE0-7981181040BB}" type="slidenum">
              <a:t>‹nr.›</a:t>
            </a:fld>
            <a:endParaRPr lang="da-DK"/>
          </a:p>
        </p:txBody>
      </p:sp>
    </p:spTree>
    <p:extLst>
      <p:ext uri="{BB962C8B-B14F-4D97-AF65-F5344CB8AC3E}">
        <p14:creationId xmlns:p14="http://schemas.microsoft.com/office/powerpoint/2010/main" val="227144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txBox="1">
            <a:spLocks noGrp="1"/>
          </p:cNvSpPr>
          <p:nvPr>
            <p:ph type="title"/>
          </p:nvPr>
        </p:nvSpPr>
        <p:spPr>
          <a:xfrm>
            <a:off x="693718" y="403195"/>
            <a:ext cx="8694718" cy="1460516"/>
          </a:xfrm>
        </p:spPr>
        <p:txBody>
          <a:bodyPr/>
          <a:lstStyle>
            <a:lvl1pPr>
              <a:defRPr/>
            </a:lvl1pPr>
          </a:lstStyle>
          <a:p>
            <a:pPr lvl="0"/>
            <a:r>
              <a:rPr lang="da-DK"/>
              <a:t>Klik for at redigere i master</a:t>
            </a:r>
          </a:p>
        </p:txBody>
      </p:sp>
      <p:sp>
        <p:nvSpPr>
          <p:cNvPr id="3" name="Pladsholder til tekst 2"/>
          <p:cNvSpPr txBox="1">
            <a:spLocks noGrp="1"/>
          </p:cNvSpPr>
          <p:nvPr>
            <p:ph type="body" idx="1"/>
          </p:nvPr>
        </p:nvSpPr>
        <p:spPr>
          <a:xfrm>
            <a:off x="693718" y="1852556"/>
            <a:ext cx="4265639" cy="907916"/>
          </a:xfrm>
        </p:spPr>
        <p:txBody>
          <a:bodyPr anchor="b"/>
          <a:lstStyle>
            <a:lvl1pPr>
              <a:defRPr sz="2400" b="1"/>
            </a:lvl1pPr>
          </a:lstStyle>
          <a:p>
            <a:pPr lvl="0"/>
            <a:r>
              <a:rPr lang="da-DK"/>
              <a:t>Rediger typografien i masterens</a:t>
            </a:r>
          </a:p>
        </p:txBody>
      </p:sp>
      <p:sp>
        <p:nvSpPr>
          <p:cNvPr id="4" name="Pladsholder til indhold 3"/>
          <p:cNvSpPr txBox="1">
            <a:spLocks noGrp="1"/>
          </p:cNvSpPr>
          <p:nvPr>
            <p:ph type="title" idx="4294967295"/>
          </p:nvPr>
        </p:nvSpPr>
        <p:spPr>
          <a:xfrm>
            <a:off x="693718" y="2760838"/>
            <a:ext cx="4265639" cy="4062240"/>
          </a:xfrm>
        </p:spPr>
        <p:txBody>
          <a:bodyPr anchor="t"/>
          <a:lstStyle>
            <a:lvl1pPr>
              <a:spcBef>
                <a:spcPts val="1415"/>
              </a:spcBef>
              <a:defRPr sz="3200"/>
            </a:lvl1pPr>
          </a:lstStyle>
          <a:p>
            <a:pPr lvl="0"/>
            <a:r>
              <a:rPr lang="da-DK"/>
              <a:t>Rediger typografien i masterens</a:t>
            </a:r>
            <a:br>
              <a:rPr lang="da-DK"/>
            </a:br>
            <a:r>
              <a:rPr lang="da-DK"/>
              <a:t>Andet niveau</a:t>
            </a:r>
            <a:br>
              <a:rPr lang="da-DK"/>
            </a:br>
            <a:r>
              <a:rPr lang="da-DK"/>
              <a:t>Tredje niveau</a:t>
            </a:r>
            <a:br>
              <a:rPr lang="da-DK"/>
            </a:br>
            <a:r>
              <a:rPr lang="da-DK"/>
              <a:t>Fjerde niveau</a:t>
            </a:r>
            <a:br>
              <a:rPr lang="da-DK"/>
            </a:br>
            <a:r>
              <a:rPr lang="da-DK"/>
              <a:t>Femte niveau</a:t>
            </a:r>
          </a:p>
        </p:txBody>
      </p:sp>
      <p:sp>
        <p:nvSpPr>
          <p:cNvPr id="5" name="Pladsholder til tekst 4"/>
          <p:cNvSpPr txBox="1">
            <a:spLocks noGrp="1"/>
          </p:cNvSpPr>
          <p:nvPr>
            <p:ph type="body" idx="3"/>
          </p:nvPr>
        </p:nvSpPr>
        <p:spPr>
          <a:xfrm>
            <a:off x="5103723" y="1852556"/>
            <a:ext cx="4284722" cy="907916"/>
          </a:xfrm>
        </p:spPr>
        <p:txBody>
          <a:bodyPr anchor="b"/>
          <a:lstStyle>
            <a:lvl1pPr>
              <a:buNone/>
              <a:defRPr sz="2400" b="1"/>
            </a:lvl1pPr>
          </a:lstStyle>
          <a:p>
            <a:pPr lvl="0"/>
            <a:r>
              <a:rPr lang="da-DK"/>
              <a:t>Rediger typografien i masterens</a:t>
            </a:r>
          </a:p>
        </p:txBody>
      </p:sp>
      <p:sp>
        <p:nvSpPr>
          <p:cNvPr id="6" name="Pladsholder til indhold 5"/>
          <p:cNvSpPr txBox="1">
            <a:spLocks noGrp="1"/>
          </p:cNvSpPr>
          <p:nvPr>
            <p:ph type="title" idx="4294967295"/>
          </p:nvPr>
        </p:nvSpPr>
        <p:spPr>
          <a:xfrm>
            <a:off x="5103723" y="2760838"/>
            <a:ext cx="4284722" cy="4062240"/>
          </a:xfrm>
        </p:spPr>
        <p:txBody>
          <a:bodyPr anchor="t"/>
          <a:lstStyle>
            <a:lvl1pPr>
              <a:spcBef>
                <a:spcPts val="1415"/>
              </a:spcBef>
              <a:defRPr sz="3200"/>
            </a:lvl1pPr>
          </a:lstStyle>
          <a:p>
            <a:pPr lvl="0"/>
            <a:r>
              <a:rPr lang="da-DK"/>
              <a:t>Rediger typografien i masterens</a:t>
            </a:r>
            <a:br>
              <a:rPr lang="da-DK"/>
            </a:br>
            <a:r>
              <a:rPr lang="da-DK"/>
              <a:t>Andet niveau</a:t>
            </a:r>
            <a:br>
              <a:rPr lang="da-DK"/>
            </a:br>
            <a:r>
              <a:rPr lang="da-DK"/>
              <a:t>Tredje niveau</a:t>
            </a:r>
            <a:br>
              <a:rPr lang="da-DK"/>
            </a:br>
            <a:r>
              <a:rPr lang="da-DK"/>
              <a:t>Fjerde niveau</a:t>
            </a:r>
            <a:br>
              <a:rPr lang="da-DK"/>
            </a:br>
            <a:r>
              <a:rPr lang="da-DK"/>
              <a:t>Femte niveau</a:t>
            </a:r>
          </a:p>
        </p:txBody>
      </p:sp>
      <p:sp>
        <p:nvSpPr>
          <p:cNvPr id="7" name="Pladsholder til dato 6"/>
          <p:cNvSpPr txBox="1">
            <a:spLocks noGrp="1"/>
          </p:cNvSpPr>
          <p:nvPr>
            <p:ph type="dt" sz="half" idx="7"/>
          </p:nvPr>
        </p:nvSpPr>
        <p:spPr/>
        <p:txBody>
          <a:bodyPr/>
          <a:lstStyle>
            <a:lvl1pPr>
              <a:defRPr/>
            </a:lvl1pPr>
          </a:lstStyle>
          <a:p>
            <a:pPr lvl="0"/>
            <a:endParaRPr lang="da-DK"/>
          </a:p>
        </p:txBody>
      </p:sp>
      <p:sp>
        <p:nvSpPr>
          <p:cNvPr id="8" name="Pladsholder til sidefod 7"/>
          <p:cNvSpPr txBox="1">
            <a:spLocks noGrp="1"/>
          </p:cNvSpPr>
          <p:nvPr>
            <p:ph type="ftr" sz="quarter" idx="9"/>
          </p:nvPr>
        </p:nvSpPr>
        <p:spPr/>
        <p:txBody>
          <a:bodyPr/>
          <a:lstStyle>
            <a:lvl1pPr>
              <a:defRPr/>
            </a:lvl1pPr>
          </a:lstStyle>
          <a:p>
            <a:pPr lvl="0"/>
            <a:endParaRPr lang="da-DK"/>
          </a:p>
        </p:txBody>
      </p:sp>
      <p:sp>
        <p:nvSpPr>
          <p:cNvPr id="9" name="Pladsholder til slidenummer 8"/>
          <p:cNvSpPr txBox="1">
            <a:spLocks noGrp="1"/>
          </p:cNvSpPr>
          <p:nvPr>
            <p:ph type="sldNum" sz="quarter" idx="8"/>
          </p:nvPr>
        </p:nvSpPr>
        <p:spPr/>
        <p:txBody>
          <a:bodyPr/>
          <a:lstStyle>
            <a:lvl1pPr>
              <a:defRPr/>
            </a:lvl1pPr>
          </a:lstStyle>
          <a:p>
            <a:pPr lvl="0"/>
            <a:fld id="{6B26FA3C-F5F5-4595-86C0-B2A1EB254EAE}" type="slidenum">
              <a:t>‹nr.›</a:t>
            </a:fld>
            <a:endParaRPr lang="da-DK"/>
          </a:p>
        </p:txBody>
      </p:sp>
    </p:spTree>
    <p:extLst>
      <p:ext uri="{BB962C8B-B14F-4D97-AF65-F5344CB8AC3E}">
        <p14:creationId xmlns:p14="http://schemas.microsoft.com/office/powerpoint/2010/main" val="85681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a-DK"/>
              <a:t>Klik for at redigere i master</a:t>
            </a:r>
          </a:p>
        </p:txBody>
      </p:sp>
      <p:sp>
        <p:nvSpPr>
          <p:cNvPr id="3" name="Pladsholder til dato 2"/>
          <p:cNvSpPr txBox="1">
            <a:spLocks noGrp="1"/>
          </p:cNvSpPr>
          <p:nvPr>
            <p:ph type="dt" sz="half" idx="7"/>
          </p:nvPr>
        </p:nvSpPr>
        <p:spPr/>
        <p:txBody>
          <a:bodyPr/>
          <a:lstStyle>
            <a:lvl1pPr>
              <a:defRPr/>
            </a:lvl1pPr>
          </a:lstStyle>
          <a:p>
            <a:pPr lvl="0"/>
            <a:endParaRPr lang="da-DK"/>
          </a:p>
        </p:txBody>
      </p:sp>
      <p:sp>
        <p:nvSpPr>
          <p:cNvPr id="4" name="Pladsholder til sidefod 3"/>
          <p:cNvSpPr txBox="1">
            <a:spLocks noGrp="1"/>
          </p:cNvSpPr>
          <p:nvPr>
            <p:ph type="ftr" sz="quarter" idx="9"/>
          </p:nvPr>
        </p:nvSpPr>
        <p:spPr/>
        <p:txBody>
          <a:bodyPr/>
          <a:lstStyle>
            <a:lvl1pPr>
              <a:defRPr/>
            </a:lvl1pPr>
          </a:lstStyle>
          <a:p>
            <a:pPr lvl="0"/>
            <a:endParaRPr lang="da-DK"/>
          </a:p>
        </p:txBody>
      </p:sp>
      <p:sp>
        <p:nvSpPr>
          <p:cNvPr id="5" name="Pladsholder til slidenummer 4"/>
          <p:cNvSpPr txBox="1">
            <a:spLocks noGrp="1"/>
          </p:cNvSpPr>
          <p:nvPr>
            <p:ph type="sldNum" sz="quarter" idx="8"/>
          </p:nvPr>
        </p:nvSpPr>
        <p:spPr/>
        <p:txBody>
          <a:bodyPr/>
          <a:lstStyle>
            <a:lvl1pPr>
              <a:defRPr/>
            </a:lvl1pPr>
          </a:lstStyle>
          <a:p>
            <a:pPr lvl="0"/>
            <a:fld id="{0C2B063D-3AA4-4FA4-A13A-26CEAD034FB8}" type="slidenum">
              <a:t>‹nr.›</a:t>
            </a:fld>
            <a:endParaRPr lang="da-DK"/>
          </a:p>
        </p:txBody>
      </p:sp>
    </p:spTree>
    <p:extLst>
      <p:ext uri="{BB962C8B-B14F-4D97-AF65-F5344CB8AC3E}">
        <p14:creationId xmlns:p14="http://schemas.microsoft.com/office/powerpoint/2010/main" val="869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txBox="1">
            <a:spLocks noGrp="1"/>
          </p:cNvSpPr>
          <p:nvPr>
            <p:ph type="dt" sz="half" idx="7"/>
          </p:nvPr>
        </p:nvSpPr>
        <p:spPr/>
        <p:txBody>
          <a:bodyPr/>
          <a:lstStyle>
            <a:lvl1pPr>
              <a:defRPr/>
            </a:lvl1pPr>
          </a:lstStyle>
          <a:p>
            <a:pPr lvl="0"/>
            <a:endParaRPr lang="da-DK"/>
          </a:p>
        </p:txBody>
      </p:sp>
      <p:sp>
        <p:nvSpPr>
          <p:cNvPr id="3" name="Pladsholder til sidefod 2"/>
          <p:cNvSpPr txBox="1">
            <a:spLocks noGrp="1"/>
          </p:cNvSpPr>
          <p:nvPr>
            <p:ph type="ftr" sz="quarter" idx="9"/>
          </p:nvPr>
        </p:nvSpPr>
        <p:spPr/>
        <p:txBody>
          <a:bodyPr/>
          <a:lstStyle>
            <a:lvl1pPr>
              <a:defRPr/>
            </a:lvl1pPr>
          </a:lstStyle>
          <a:p>
            <a:pPr lvl="0"/>
            <a:endParaRPr lang="da-DK"/>
          </a:p>
        </p:txBody>
      </p:sp>
      <p:sp>
        <p:nvSpPr>
          <p:cNvPr id="4" name="Pladsholder til slidenummer 3"/>
          <p:cNvSpPr txBox="1">
            <a:spLocks noGrp="1"/>
          </p:cNvSpPr>
          <p:nvPr>
            <p:ph type="sldNum" sz="quarter" idx="8"/>
          </p:nvPr>
        </p:nvSpPr>
        <p:spPr/>
        <p:txBody>
          <a:bodyPr/>
          <a:lstStyle>
            <a:lvl1pPr>
              <a:defRPr/>
            </a:lvl1pPr>
          </a:lstStyle>
          <a:p>
            <a:pPr lvl="0"/>
            <a:fld id="{0C0A56F7-47C3-41CB-A57A-AFA86761C3D0}" type="slidenum">
              <a:t>‹nr.›</a:t>
            </a:fld>
            <a:endParaRPr lang="da-DK"/>
          </a:p>
        </p:txBody>
      </p:sp>
      <p:sp>
        <p:nvSpPr>
          <p:cNvPr id="5" name="Titel 4"/>
          <p:cNvSpPr txBox="1">
            <a:spLocks noGrp="1"/>
          </p:cNvSpPr>
          <p:nvPr>
            <p:ph type="title" idx="4294967295"/>
          </p:nvPr>
        </p:nvSpPr>
        <p:spPr>
          <a:xfrm>
            <a:off x="503998" y="301322"/>
            <a:ext cx="9072000" cy="1261798"/>
          </a:xfrm>
        </p:spPr>
        <p:txBody>
          <a:bodyPr/>
          <a:lstStyle>
            <a:lvl1pPr>
              <a:defRPr/>
            </a:lvl1pPr>
          </a:lstStyle>
          <a:p>
            <a:pPr lvl="0"/>
            <a:endParaRPr lang="da-DK"/>
          </a:p>
        </p:txBody>
      </p:sp>
      <p:sp>
        <p:nvSpPr>
          <p:cNvPr id="6" name="Pladsholder til tekst 5"/>
          <p:cNvSpPr txBox="1">
            <a:spLocks noGrp="1"/>
          </p:cNvSpPr>
          <p:nvPr>
            <p:ph type="body" idx="4294967295"/>
          </p:nvPr>
        </p:nvSpPr>
        <p:spPr>
          <a:xfrm>
            <a:off x="503998" y="1768678"/>
            <a:ext cx="9072000" cy="4384081"/>
          </a:xfrm>
        </p:spPr>
        <p:txBody>
          <a:bodyPr/>
          <a:lstStyle>
            <a:lvl1pPr>
              <a:defRPr/>
            </a:lvl1pPr>
          </a:lstStyle>
          <a:p>
            <a:pPr lvl="0"/>
            <a:endParaRPr lang="da-DK"/>
          </a:p>
        </p:txBody>
      </p:sp>
    </p:spTree>
    <p:extLst>
      <p:ext uri="{BB962C8B-B14F-4D97-AF65-F5344CB8AC3E}">
        <p14:creationId xmlns:p14="http://schemas.microsoft.com/office/powerpoint/2010/main" val="40880068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txBox="1">
            <a:spLocks noGrp="1"/>
          </p:cNvSpPr>
          <p:nvPr>
            <p:ph type="title"/>
          </p:nvPr>
        </p:nvSpPr>
        <p:spPr>
          <a:xfrm>
            <a:off x="693718" y="503276"/>
            <a:ext cx="3251158" cy="1765441"/>
          </a:xfrm>
        </p:spPr>
        <p:txBody>
          <a:bodyPr anchor="b"/>
          <a:lstStyle>
            <a:lvl1pPr>
              <a:defRPr sz="3200"/>
            </a:lvl1pPr>
          </a:lstStyle>
          <a:p>
            <a:pPr lvl="0"/>
            <a:r>
              <a:rPr lang="da-DK"/>
              <a:t>Klik for at redigere i master</a:t>
            </a:r>
          </a:p>
        </p:txBody>
      </p:sp>
      <p:sp>
        <p:nvSpPr>
          <p:cNvPr id="3" name="Pladsholder til indhold 2"/>
          <p:cNvSpPr txBox="1">
            <a:spLocks noGrp="1"/>
          </p:cNvSpPr>
          <p:nvPr>
            <p:ph type="title" idx="4294967295"/>
          </p:nvPr>
        </p:nvSpPr>
        <p:spPr>
          <a:xfrm>
            <a:off x="4286158" y="1088995"/>
            <a:ext cx="5102278" cy="5372282"/>
          </a:xfrm>
        </p:spPr>
        <p:txBody>
          <a:bodyPr anchor="t"/>
          <a:lstStyle>
            <a:lvl1pPr>
              <a:spcBef>
                <a:spcPts val="1415"/>
              </a:spcBef>
              <a:defRPr sz="3200"/>
            </a:lvl1pPr>
          </a:lstStyle>
          <a:p>
            <a:pPr lvl="0"/>
            <a:r>
              <a:rPr lang="da-DK"/>
              <a:t>Rediger typografien i masterens</a:t>
            </a:r>
            <a:br>
              <a:rPr lang="da-DK"/>
            </a:br>
            <a:r>
              <a:rPr lang="da-DK"/>
              <a:t>Andet niveau</a:t>
            </a:r>
            <a:br>
              <a:rPr lang="da-DK"/>
            </a:br>
            <a:r>
              <a:rPr lang="da-DK"/>
              <a:t>Tredje niveau</a:t>
            </a:r>
            <a:br>
              <a:rPr lang="da-DK"/>
            </a:br>
            <a:r>
              <a:rPr lang="da-DK"/>
              <a:t>Fjerde niveau</a:t>
            </a:r>
            <a:br>
              <a:rPr lang="da-DK"/>
            </a:br>
            <a:r>
              <a:rPr lang="da-DK"/>
              <a:t>Femte niveau</a:t>
            </a:r>
          </a:p>
        </p:txBody>
      </p:sp>
      <p:sp>
        <p:nvSpPr>
          <p:cNvPr id="4" name="Pladsholder til tekst 3"/>
          <p:cNvSpPr txBox="1">
            <a:spLocks noGrp="1"/>
          </p:cNvSpPr>
          <p:nvPr>
            <p:ph type="body" idx="2"/>
          </p:nvPr>
        </p:nvSpPr>
        <p:spPr>
          <a:xfrm>
            <a:off x="693718" y="2268361"/>
            <a:ext cx="3251158" cy="4200479"/>
          </a:xfrm>
        </p:spPr>
        <p:txBody>
          <a:bodyPr/>
          <a:lstStyle>
            <a:lvl1pPr>
              <a:defRPr sz="1600"/>
            </a:lvl1pPr>
          </a:lstStyle>
          <a:p>
            <a:pPr lvl="0"/>
            <a:r>
              <a:rPr lang="da-DK"/>
              <a:t>Rediger typografien i masterens</a:t>
            </a:r>
          </a:p>
        </p:txBody>
      </p:sp>
      <p:sp>
        <p:nvSpPr>
          <p:cNvPr id="5" name="Pladsholder til dato 4"/>
          <p:cNvSpPr txBox="1">
            <a:spLocks noGrp="1"/>
          </p:cNvSpPr>
          <p:nvPr>
            <p:ph type="dt" sz="half" idx="7"/>
          </p:nvPr>
        </p:nvSpPr>
        <p:spPr/>
        <p:txBody>
          <a:bodyPr/>
          <a:lstStyle>
            <a:lvl1pPr>
              <a:defRPr/>
            </a:lvl1pPr>
          </a:lstStyle>
          <a:p>
            <a:pPr lvl="0"/>
            <a:endParaRPr lang="da-DK"/>
          </a:p>
        </p:txBody>
      </p:sp>
      <p:sp>
        <p:nvSpPr>
          <p:cNvPr id="6" name="Pladsholder til sidefod 5"/>
          <p:cNvSpPr txBox="1">
            <a:spLocks noGrp="1"/>
          </p:cNvSpPr>
          <p:nvPr>
            <p:ph type="ftr" sz="quarter" idx="9"/>
          </p:nvPr>
        </p:nvSpPr>
        <p:spPr/>
        <p:txBody>
          <a:bodyPr/>
          <a:lstStyle>
            <a:lvl1pPr>
              <a:defRPr/>
            </a:lvl1pPr>
          </a:lstStyle>
          <a:p>
            <a:pPr lvl="0"/>
            <a:endParaRPr lang="da-DK"/>
          </a:p>
        </p:txBody>
      </p:sp>
      <p:sp>
        <p:nvSpPr>
          <p:cNvPr id="7" name="Pladsholder til slidenummer 6"/>
          <p:cNvSpPr txBox="1">
            <a:spLocks noGrp="1"/>
          </p:cNvSpPr>
          <p:nvPr>
            <p:ph type="sldNum" sz="quarter" idx="8"/>
          </p:nvPr>
        </p:nvSpPr>
        <p:spPr/>
        <p:txBody>
          <a:bodyPr/>
          <a:lstStyle>
            <a:lvl1pPr>
              <a:defRPr/>
            </a:lvl1pPr>
          </a:lstStyle>
          <a:p>
            <a:pPr lvl="0"/>
            <a:fld id="{B995B919-C9D3-4708-AA1C-CEBF82057968}" type="slidenum">
              <a:t>‹nr.›</a:t>
            </a:fld>
            <a:endParaRPr lang="da-DK"/>
          </a:p>
        </p:txBody>
      </p:sp>
    </p:spTree>
    <p:extLst>
      <p:ext uri="{BB962C8B-B14F-4D97-AF65-F5344CB8AC3E}">
        <p14:creationId xmlns:p14="http://schemas.microsoft.com/office/powerpoint/2010/main" val="359026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txBox="1">
            <a:spLocks noGrp="1"/>
          </p:cNvSpPr>
          <p:nvPr>
            <p:ph type="title"/>
          </p:nvPr>
        </p:nvSpPr>
        <p:spPr>
          <a:xfrm>
            <a:off x="693718" y="503276"/>
            <a:ext cx="3251158" cy="1765441"/>
          </a:xfrm>
        </p:spPr>
        <p:txBody>
          <a:bodyPr anchor="b"/>
          <a:lstStyle>
            <a:lvl1pPr>
              <a:defRPr sz="3200"/>
            </a:lvl1pPr>
          </a:lstStyle>
          <a:p>
            <a:pPr lvl="0"/>
            <a:r>
              <a:rPr lang="da-DK"/>
              <a:t>Klik for at redigere i master</a:t>
            </a:r>
          </a:p>
        </p:txBody>
      </p:sp>
      <p:sp>
        <p:nvSpPr>
          <p:cNvPr id="3" name="Pladsholder til billede 2"/>
          <p:cNvSpPr txBox="1">
            <a:spLocks noGrp="1"/>
          </p:cNvSpPr>
          <p:nvPr>
            <p:ph type="title" idx="4294967295"/>
          </p:nvPr>
        </p:nvSpPr>
        <p:spPr>
          <a:xfrm>
            <a:off x="4286158" y="1088995"/>
            <a:ext cx="5102278" cy="5372282"/>
          </a:xfrm>
        </p:spPr>
        <p:txBody>
          <a:bodyPr anchor="t"/>
          <a:lstStyle>
            <a:lvl1pPr>
              <a:defRPr/>
            </a:lvl1pPr>
          </a:lstStyle>
          <a:p>
            <a:pPr lvl="0"/>
            <a:endParaRPr lang="da-DK"/>
          </a:p>
        </p:txBody>
      </p:sp>
      <p:sp>
        <p:nvSpPr>
          <p:cNvPr id="4" name="Pladsholder til tekst 3"/>
          <p:cNvSpPr txBox="1">
            <a:spLocks noGrp="1"/>
          </p:cNvSpPr>
          <p:nvPr>
            <p:ph type="body" idx="2"/>
          </p:nvPr>
        </p:nvSpPr>
        <p:spPr>
          <a:xfrm>
            <a:off x="693718" y="2268361"/>
            <a:ext cx="3251158" cy="4200479"/>
          </a:xfrm>
        </p:spPr>
        <p:txBody>
          <a:bodyPr/>
          <a:lstStyle>
            <a:lvl1pPr>
              <a:defRPr sz="1600"/>
            </a:lvl1pPr>
          </a:lstStyle>
          <a:p>
            <a:pPr lvl="0"/>
            <a:r>
              <a:rPr lang="da-DK"/>
              <a:t>Rediger typografien i masterens</a:t>
            </a:r>
          </a:p>
        </p:txBody>
      </p:sp>
      <p:sp>
        <p:nvSpPr>
          <p:cNvPr id="5" name="Pladsholder til dato 4"/>
          <p:cNvSpPr txBox="1">
            <a:spLocks noGrp="1"/>
          </p:cNvSpPr>
          <p:nvPr>
            <p:ph type="dt" sz="half" idx="7"/>
          </p:nvPr>
        </p:nvSpPr>
        <p:spPr/>
        <p:txBody>
          <a:bodyPr/>
          <a:lstStyle>
            <a:lvl1pPr>
              <a:defRPr/>
            </a:lvl1pPr>
          </a:lstStyle>
          <a:p>
            <a:pPr lvl="0"/>
            <a:endParaRPr lang="da-DK"/>
          </a:p>
        </p:txBody>
      </p:sp>
      <p:sp>
        <p:nvSpPr>
          <p:cNvPr id="6" name="Pladsholder til sidefod 5"/>
          <p:cNvSpPr txBox="1">
            <a:spLocks noGrp="1"/>
          </p:cNvSpPr>
          <p:nvPr>
            <p:ph type="ftr" sz="quarter" idx="9"/>
          </p:nvPr>
        </p:nvSpPr>
        <p:spPr/>
        <p:txBody>
          <a:bodyPr/>
          <a:lstStyle>
            <a:lvl1pPr>
              <a:defRPr/>
            </a:lvl1pPr>
          </a:lstStyle>
          <a:p>
            <a:pPr lvl="0"/>
            <a:endParaRPr lang="da-DK"/>
          </a:p>
        </p:txBody>
      </p:sp>
      <p:sp>
        <p:nvSpPr>
          <p:cNvPr id="7" name="Pladsholder til slidenummer 6"/>
          <p:cNvSpPr txBox="1">
            <a:spLocks noGrp="1"/>
          </p:cNvSpPr>
          <p:nvPr>
            <p:ph type="sldNum" sz="quarter" idx="8"/>
          </p:nvPr>
        </p:nvSpPr>
        <p:spPr/>
        <p:txBody>
          <a:bodyPr/>
          <a:lstStyle>
            <a:lvl1pPr>
              <a:defRPr/>
            </a:lvl1pPr>
          </a:lstStyle>
          <a:p>
            <a:pPr lvl="0"/>
            <a:fld id="{B6C85419-A055-41CC-9A66-02C2E5C89205}" type="slidenum">
              <a:t>‹nr.›</a:t>
            </a:fld>
            <a:endParaRPr lang="da-DK"/>
          </a:p>
        </p:txBody>
      </p:sp>
    </p:spTree>
    <p:extLst>
      <p:ext uri="{BB962C8B-B14F-4D97-AF65-F5344CB8AC3E}">
        <p14:creationId xmlns:p14="http://schemas.microsoft.com/office/powerpoint/2010/main" val="23559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dsholder til titel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noAutofit/>
          </a:bodyPr>
          <a:lstStyle/>
          <a:p>
            <a:pPr lvl="0"/>
            <a:endParaRPr lang="da-DK"/>
          </a:p>
        </p:txBody>
      </p:sp>
      <p:sp>
        <p:nvSpPr>
          <p:cNvPr id="3" name="Pladsholder til tekst 2"/>
          <p:cNvSpPr txBox="1">
            <a:spLocks noGrp="1"/>
          </p:cNvSpPr>
          <p:nvPr>
            <p:ph type="body" idx="1"/>
          </p:nvPr>
        </p:nvSpPr>
        <p:spPr>
          <a:xfrm>
            <a:off x="503998" y="1769043"/>
            <a:ext cx="9071643" cy="4384438"/>
          </a:xfrm>
          <a:prstGeom prst="rect">
            <a:avLst/>
          </a:prstGeom>
          <a:noFill/>
          <a:ln>
            <a:noFill/>
          </a:ln>
        </p:spPr>
        <p:txBody>
          <a:bodyPr vert="horz" wrap="square" lIns="0" tIns="0" rIns="0" bIns="0" anchor="t" anchorCtr="0" compatLnSpc="1">
            <a:no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da-DK" sz="2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da-DK"/>
          </a:p>
        </p:txBody>
      </p:sp>
      <p:sp>
        <p:nvSpPr>
          <p:cNvPr id="5" name="Pladsholder til sidefod 4"/>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noAutofit/>
          </a:bodyPr>
          <a:lstStyle>
            <a:lvl1pPr marL="0" marR="0" lvl="0" indent="0" algn="l" defTabSz="914400" rtl="0" fontAlgn="auto" hangingPunct="0">
              <a:lnSpc>
                <a:spcPct val="100000"/>
              </a:lnSpc>
              <a:spcBef>
                <a:spcPts val="0"/>
              </a:spcBef>
              <a:spcAft>
                <a:spcPts val="0"/>
              </a:spcAft>
              <a:buNone/>
              <a:tabLst/>
              <a:defRPr lang="da-DK" sz="2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da-DK"/>
          </a:p>
        </p:txBody>
      </p:sp>
      <p:sp>
        <p:nvSpPr>
          <p:cNvPr id="6" name="Pladsholder til slidenummer 5"/>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da-DK" sz="1400" b="0" i="0" u="none" strike="noStrike" kern="1200" cap="none" spc="0" baseline="0">
                <a:solidFill>
                  <a:srgbClr val="000000"/>
                </a:solidFill>
                <a:uFillTx/>
                <a:latin typeface="Liberation Serif" pitchFamily="18"/>
                <a:ea typeface="Segoe UI" pitchFamily="2"/>
                <a:cs typeface="Tahoma" pitchFamily="2"/>
              </a:defRPr>
            </a:lvl1pPr>
          </a:lstStyle>
          <a:p>
            <a:pPr lvl="0"/>
            <a:fld id="{56046DC3-ED35-4075-8A61-AD7145E12C81}" type="slidenum">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0">
        <a:lnSpc>
          <a:spcPct val="100000"/>
        </a:lnSpc>
        <a:spcBef>
          <a:spcPts val="0"/>
        </a:spcBef>
        <a:spcAft>
          <a:spcPts val="0"/>
        </a:spcAft>
        <a:buNone/>
        <a:tabLst/>
        <a:defRPr lang="da-DK" sz="4400" b="0" i="0" u="none" strike="noStrike" kern="1200" cap="none" spc="0" baseline="0">
          <a:solidFill>
            <a:srgbClr val="000000"/>
          </a:solidFill>
          <a:highlight>
            <a:scrgbClr r="0" g="0" b="0">
              <a:alpha val="0"/>
            </a:scrgbClr>
          </a:highlight>
          <a:uFillTx/>
          <a:latin typeface="Liberation Sans" pitchFamily="18"/>
          <a:ea typeface="Microsoft YaHei" pitchFamily="2"/>
          <a:cs typeface="Lucida Sans" pitchFamily="2"/>
        </a:defRPr>
      </a:lvl1pPr>
    </p:titleStyle>
    <p:bodyStyle>
      <a:lvl1pPr marL="0" marR="0" lvl="0" indent="0" defTabSz="914400" rtl="0" fontAlgn="auto" hangingPunct="0">
        <a:lnSpc>
          <a:spcPct val="100000"/>
        </a:lnSpc>
        <a:spcBef>
          <a:spcPts val="1415"/>
        </a:spcBef>
        <a:spcAft>
          <a:spcPts val="0"/>
        </a:spcAft>
        <a:buSzPct val="45000"/>
        <a:buFont typeface="StarSymbol"/>
        <a:buChar char="●"/>
        <a:tabLst/>
        <a:defRPr lang="da-DK" sz="3200" b="0" i="0" u="none" strike="noStrike" kern="1200" cap="none" spc="0" baseline="0">
          <a:solidFill>
            <a:srgbClr val="000000"/>
          </a:solidFill>
          <a:highlight>
            <a:scrgbClr r="0" g="0" b="0">
              <a:alpha val="0"/>
            </a:scrgbClr>
          </a:highlight>
          <a:uFillTx/>
          <a:latin typeface="Liberation Sans" pitchFamily="18"/>
          <a:ea typeface="Microsoft YaHei" pitchFamily="2"/>
          <a:cs typeface="Lucida Sans" pitchFamily="2"/>
        </a:defRPr>
      </a:lvl1pPr>
      <a:lvl2pPr marL="685800" marR="0" lvl="1" indent="-228600" algn="l" defTabSz="914400" rtl="0" fontAlgn="auto" hangingPunct="1">
        <a:lnSpc>
          <a:spcPct val="90000"/>
        </a:lnSpc>
        <a:spcBef>
          <a:spcPts val="500"/>
        </a:spcBef>
        <a:spcAft>
          <a:spcPts val="0"/>
        </a:spcAft>
        <a:buSzPct val="75000"/>
        <a:buFont typeface="StarSymbol"/>
        <a:buChar char="–"/>
        <a:tabLst/>
        <a:defRPr lang="da-DK" sz="2400" b="0" i="0" u="none" strike="noStrike" kern="1200" cap="none" spc="0" baseline="0">
          <a:solidFill>
            <a:srgbClr val="000000"/>
          </a:solidFill>
          <a:highlight>
            <a:scrgbClr r="0" g="0" b="0">
              <a:alpha val="0"/>
            </a:scrgbClr>
          </a:highlight>
          <a:uFillTx/>
          <a:latin typeface="Calibri" pitchFamily="18"/>
          <a:ea typeface="Microsoft YaHei" pitchFamily="2"/>
          <a:cs typeface="Lucida Sans" pitchFamily="2"/>
        </a:defRPr>
      </a:lvl2pPr>
      <a:lvl3pPr marL="1143000" marR="0" lvl="2" indent="-228600" algn="l" defTabSz="914400" rtl="0" fontAlgn="auto" hangingPunct="1">
        <a:lnSpc>
          <a:spcPct val="90000"/>
        </a:lnSpc>
        <a:spcBef>
          <a:spcPts val="500"/>
        </a:spcBef>
        <a:spcAft>
          <a:spcPts val="0"/>
        </a:spcAft>
        <a:buSzPct val="45000"/>
        <a:buFont typeface="StarSymbol"/>
        <a:buChar char="●"/>
        <a:tabLst/>
        <a:defRPr lang="da-DK" sz="2000" b="0" i="0" u="none" strike="noStrike" kern="1200" cap="none" spc="0" baseline="0">
          <a:solidFill>
            <a:srgbClr val="000000"/>
          </a:solidFill>
          <a:highlight>
            <a:scrgbClr r="0" g="0" b="0">
              <a:alpha val="0"/>
            </a:scrgbClr>
          </a:highlight>
          <a:uFillTx/>
          <a:latin typeface="Calibri" pitchFamily="18"/>
          <a:ea typeface="Microsoft YaHei" pitchFamily="2"/>
          <a:cs typeface="Lucida Sans" pitchFamily="2"/>
        </a:defRPr>
      </a:lvl3pPr>
      <a:lvl4pPr marL="1600200" marR="0" lvl="3" indent="-228600" algn="l" defTabSz="914400" rtl="0" fontAlgn="auto" hangingPunct="1">
        <a:lnSpc>
          <a:spcPct val="90000"/>
        </a:lnSpc>
        <a:spcBef>
          <a:spcPts val="500"/>
        </a:spcBef>
        <a:spcAft>
          <a:spcPts val="0"/>
        </a:spcAft>
        <a:buSzPct val="75000"/>
        <a:buFont typeface="StarSymbol"/>
        <a:buChar char="–"/>
        <a:tabLst/>
        <a:defRPr lang="da-DK" sz="1800" b="0" i="0" u="none" strike="noStrike" kern="1200" cap="none" spc="0" baseline="0">
          <a:solidFill>
            <a:srgbClr val="000000"/>
          </a:solidFill>
          <a:highlight>
            <a:scrgbClr r="0" g="0" b="0">
              <a:alpha val="0"/>
            </a:scrgbClr>
          </a:highlight>
          <a:uFillTx/>
          <a:latin typeface="Calibri" pitchFamily="18"/>
          <a:ea typeface="Microsoft YaHei" pitchFamily="2"/>
          <a:cs typeface="Lucida Sans" pitchFamily="2"/>
        </a:defRPr>
      </a:lvl4pPr>
      <a:lvl5pPr marL="2057400" marR="0" lvl="4" indent="-228600" algn="l" defTabSz="914400" rtl="0" fontAlgn="auto" hangingPunct="1">
        <a:lnSpc>
          <a:spcPct val="90000"/>
        </a:lnSpc>
        <a:spcBef>
          <a:spcPts val="500"/>
        </a:spcBef>
        <a:spcAft>
          <a:spcPts val="0"/>
        </a:spcAft>
        <a:buSzPct val="45000"/>
        <a:buFont typeface="StarSymbol"/>
        <a:buChar char="●"/>
        <a:tabLst/>
        <a:defRPr lang="da-DK" sz="1800" b="0" i="0" u="none" strike="noStrike" kern="1200" cap="none" spc="0" baseline="0">
          <a:solidFill>
            <a:srgbClr val="000000"/>
          </a:solidFill>
          <a:highlight>
            <a:scrgbClr r="0" g="0" b="0">
              <a:alpha val="0"/>
            </a:scrgbClr>
          </a:highlight>
          <a:uFillTx/>
          <a:latin typeface="Calibri" pitchFamily="18"/>
          <a:ea typeface="Microsoft YaHei" pitchFamily="2"/>
          <a:cs typeface="Lucida Sans"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p>
            <a:pPr lvl="0"/>
            <a:r>
              <a:rPr lang="da-DK"/>
              <a:t>Delirium</a:t>
            </a:r>
          </a:p>
        </p:txBody>
      </p:sp>
      <p:sp>
        <p:nvSpPr>
          <p:cNvPr id="3" name="Undertitel 2"/>
          <p:cNvSpPr txBox="1">
            <a:spLocks noGrp="1"/>
          </p:cNvSpPr>
          <p:nvPr>
            <p:ph type="subTitle" idx="4294967295"/>
          </p:nvPr>
        </p:nvSpPr>
        <p:spPr/>
        <p:txBody>
          <a:bodyPr anchor="ctr" anchorCtr="1"/>
          <a:lstStyle/>
          <a:p>
            <a:endParaRPr lang="da-DK"/>
          </a:p>
        </p:txBody>
      </p:sp>
      <p:pic>
        <p:nvPicPr>
          <p:cNvPr id="4" name=""/>
          <p:cNvPicPr>
            <a:picLocks noChangeAspect="1"/>
          </p:cNvPicPr>
          <p:nvPr/>
        </p:nvPicPr>
        <p:blipFill>
          <a:blip r:embed="rId3">
            <a:lum/>
            <a:alphaModFix/>
          </a:blip>
          <a:srcRect/>
          <a:stretch>
            <a:fillRect/>
          </a:stretch>
        </p:blipFill>
        <p:spPr>
          <a:xfrm>
            <a:off x="1007997" y="1369442"/>
            <a:ext cx="7936562" cy="5758562"/>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p>
            <a:pPr lvl="0"/>
            <a:r>
              <a:rPr lang="da-DK"/>
              <a:t>1. Akut indsættende og fluktuerende forløb</a:t>
            </a:r>
          </a:p>
        </p:txBody>
      </p:sp>
      <p:sp>
        <p:nvSpPr>
          <p:cNvPr id="3" name="Pladsholder til tekst 2"/>
          <p:cNvSpPr txBox="1">
            <a:spLocks noGrp="1"/>
          </p:cNvSpPr>
          <p:nvPr>
            <p:ph type="body" idx="4294967295"/>
          </p:nvPr>
        </p:nvSpPr>
        <p:spPr/>
        <p:txBody>
          <a:bodyPr/>
          <a:lstStyle/>
          <a:p>
            <a:pPr lvl="0">
              <a:buNone/>
            </a:pPr>
            <a:r>
              <a:rPr lang="da-DK"/>
              <a:t>Er der tegn på en akut ændring i patientens mentale tilstand i forhold til det habituelle?</a:t>
            </a:r>
          </a:p>
          <a:p>
            <a:pPr lvl="0">
              <a:buNone/>
            </a:pPr>
            <a:r>
              <a:rPr lang="da-DK"/>
              <a:t>Varierer den abnorme adfærd i løbet af døgnet, dvs. kommer og går den eller bliver den mere eller mindre alvorlig?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p>
            <a:pPr lvl="0"/>
            <a:r>
              <a:rPr lang="da-DK"/>
              <a:t>2. Uopmærksomhed</a:t>
            </a:r>
          </a:p>
        </p:txBody>
      </p:sp>
      <p:sp>
        <p:nvSpPr>
          <p:cNvPr id="3" name="Pladsholder til tekst 2"/>
          <p:cNvSpPr txBox="1">
            <a:spLocks noGrp="1"/>
          </p:cNvSpPr>
          <p:nvPr>
            <p:ph type="body" idx="4294967295"/>
          </p:nvPr>
        </p:nvSpPr>
        <p:spPr/>
        <p:txBody>
          <a:bodyPr/>
          <a:lstStyle/>
          <a:p>
            <a:pPr lvl="0">
              <a:buNone/>
            </a:pPr>
            <a:endParaRPr lang="da-DK"/>
          </a:p>
          <a:p>
            <a:pPr lvl="0">
              <a:buNone/>
            </a:pPr>
            <a:r>
              <a:rPr lang="da-DK"/>
              <a:t>Har patienten svært ved at fastholde opmærksomheden, er let at distrahere, har svært ved at hold styr på det der blev sagt?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p>
            <a:pPr lvl="0"/>
            <a:r>
              <a:rPr lang="da-DK"/>
              <a:t>3. Uorganiseret tankegang.</a:t>
            </a:r>
          </a:p>
        </p:txBody>
      </p:sp>
      <p:sp>
        <p:nvSpPr>
          <p:cNvPr id="3" name="Pladsholder til tekst 2"/>
          <p:cNvSpPr txBox="1">
            <a:spLocks noGrp="1"/>
          </p:cNvSpPr>
          <p:nvPr>
            <p:ph type="body" idx="4294967295"/>
          </p:nvPr>
        </p:nvSpPr>
        <p:spPr/>
        <p:txBody>
          <a:bodyPr/>
          <a:lstStyle/>
          <a:p>
            <a:pPr lvl="0">
              <a:buNone/>
            </a:pPr>
            <a:endParaRPr lang="da-DK"/>
          </a:p>
          <a:p>
            <a:pPr lvl="0">
              <a:buNone/>
            </a:pPr>
            <a:r>
              <a:rPr lang="da-DK"/>
              <a:t>Er patientens tankegang uorganiseret og usammenhængende med vrøvlende og irrelevant tale, uklare og ulogiske tanker eller uforudsigelig skift fra et emne til et andet?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p>
            <a:pPr lvl="0"/>
            <a:r>
              <a:rPr lang="da-DK"/>
              <a:t>4. Ændret bevidsthedsniveau</a:t>
            </a:r>
          </a:p>
        </p:txBody>
      </p:sp>
      <p:sp>
        <p:nvSpPr>
          <p:cNvPr id="3" name="Pladsholder til tekst 2"/>
          <p:cNvSpPr txBox="1">
            <a:spLocks noGrp="1"/>
          </p:cNvSpPr>
          <p:nvPr>
            <p:ph type="body" idx="4294967295"/>
          </p:nvPr>
        </p:nvSpPr>
        <p:spPr/>
        <p:txBody>
          <a:bodyPr/>
          <a:lstStyle/>
          <a:p>
            <a:pPr lvl="0">
              <a:buNone/>
            </a:pPr>
            <a:r>
              <a:rPr lang="da-DK"/>
              <a:t>Er patientens bevidshedsniveau ændret, således at patienten er : På vagt (overopmærksom), Sløv (søvnig)</a:t>
            </a:r>
          </a:p>
          <a:p>
            <a:pPr lvl="0">
              <a:buNone/>
            </a:pPr>
            <a:r>
              <a:rPr lang="da-DK"/>
              <a:t>Som i en døs (vanskeligt at få opmærksomhed)</a:t>
            </a:r>
          </a:p>
          <a:p>
            <a:pPr lvl="0">
              <a:buNone/>
            </a:pPr>
            <a:r>
              <a:rPr lang="da-DK"/>
              <a:t>Ukontaktbar.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301322"/>
            <a:ext cx="9072000" cy="1261798"/>
          </a:xfrm>
        </p:spPr>
        <p:txBody>
          <a:bodyPr/>
          <a:lstStyle/>
          <a:p>
            <a:endParaRPr lang="da-DK"/>
          </a:p>
        </p:txBody>
      </p:sp>
      <p:pic>
        <p:nvPicPr>
          <p:cNvPr id="3" name=""/>
          <p:cNvPicPr>
            <a:picLocks noGrp="1" noChangeAspect="1"/>
          </p:cNvPicPr>
          <p:nvPr>
            <p:ph type="pic" idx="4294967295"/>
          </p:nvPr>
        </p:nvPicPr>
        <p:blipFill>
          <a:blip r:embed="rId3">
            <a:lum/>
            <a:alphaModFix/>
          </a:blip>
          <a:srcRect/>
          <a:stretch>
            <a:fillRect/>
          </a:stretch>
        </p:blipFill>
        <p:spPr>
          <a:xfrm>
            <a:off x="2847962" y="1768678"/>
            <a:ext cx="4384081" cy="4384081"/>
          </a:xfrm>
        </p:spPr>
      </p:pic>
      <p:sp>
        <p:nvSpPr>
          <p:cNvPr id="4" name="Pladsholder til tekst 3"/>
          <p:cNvSpPr txBox="1">
            <a:spLocks noGrp="1"/>
          </p:cNvSpPr>
          <p:nvPr>
            <p:ph type="body" idx="4294967295"/>
          </p:nvPr>
        </p:nvSpPr>
        <p:spPr>
          <a:xfrm>
            <a:off x="503998" y="1768678"/>
            <a:ext cx="9072000" cy="4384081"/>
          </a:xfrm>
        </p:spPr>
        <p:txBody>
          <a:bodyPr/>
          <a:lstStyle/>
          <a:p>
            <a:endParaRPr lang="da-DK"/>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301322"/>
            <a:ext cx="9072000" cy="1261798"/>
          </a:xfrm>
        </p:spPr>
        <p:txBody>
          <a:bodyPr/>
          <a:lstStyle/>
          <a:p>
            <a:pPr lvl="0"/>
            <a:r>
              <a:rPr lang="da-DK"/>
              <a:t>CAM prætest</a:t>
            </a:r>
          </a:p>
        </p:txBody>
      </p:sp>
      <p:sp>
        <p:nvSpPr>
          <p:cNvPr id="3" name="Pladsholder til tekst 2"/>
          <p:cNvSpPr txBox="1">
            <a:spLocks noGrp="1"/>
          </p:cNvSpPr>
          <p:nvPr>
            <p:ph type="body" idx="4294967295"/>
          </p:nvPr>
        </p:nvSpPr>
        <p:spPr>
          <a:xfrm>
            <a:off x="503998" y="1768678"/>
            <a:ext cx="9072000" cy="4384081"/>
          </a:xfrm>
        </p:spPr>
        <p:txBody>
          <a:bodyPr/>
          <a:lstStyle/>
          <a:p>
            <a:pPr lvl="0"/>
            <a:r>
              <a:rPr lang="da-DK"/>
              <a:t>Klassificer de otte kategorier i prætesten i forhold til 4kategorier i CAM.</a:t>
            </a:r>
          </a:p>
          <a:p>
            <a:pPr lvl="0"/>
            <a:r>
              <a:rPr lang="da-DK"/>
              <a:t>Diskuter hvorledes de 17 patient eksempler kan scores i forhold til CAM.</a:t>
            </a:r>
          </a:p>
        </p:txBody>
      </p:sp>
      <p:sp>
        <p:nvSpPr>
          <p:cNvPr id="4" name="Pladsholder til tekst 3"/>
          <p:cNvSpPr txBox="1">
            <a:spLocks noGrp="1"/>
          </p:cNvSpPr>
          <p:nvPr>
            <p:ph type="body" idx="4294967295"/>
          </p:nvPr>
        </p:nvSpPr>
        <p:spPr>
          <a:xfrm>
            <a:off x="503998" y="1768678"/>
            <a:ext cx="9072000" cy="4384081"/>
          </a:xfrm>
        </p:spPr>
        <p:txBody>
          <a:bodyPr/>
          <a:lstStyle/>
          <a:p>
            <a:pPr lvl="0"/>
            <a:r>
              <a:rPr lang="da-DK"/>
              <a:t>Kla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258116"/>
            <a:ext cx="9072000" cy="1348200"/>
          </a:xfrm>
        </p:spPr>
        <p:txBody>
          <a:bodyPr/>
          <a:lstStyle/>
          <a:p>
            <a:pPr lvl="0"/>
            <a:r>
              <a:rPr lang="da-DK"/>
              <a:t>Hvordan har vi grebet CAM an på Anker Fjord Hospice?</a:t>
            </a:r>
          </a:p>
        </p:txBody>
      </p:sp>
      <p:sp>
        <p:nvSpPr>
          <p:cNvPr id="3" name="Pladsholder til tekst 2"/>
          <p:cNvSpPr txBox="1">
            <a:spLocks noGrp="1"/>
          </p:cNvSpPr>
          <p:nvPr>
            <p:ph type="body" idx="4294967295"/>
          </p:nvPr>
        </p:nvSpPr>
        <p:spPr>
          <a:xfrm>
            <a:off x="503998" y="1768678"/>
            <a:ext cx="9072000" cy="4384081"/>
          </a:xfrm>
        </p:spPr>
        <p:txBody>
          <a:bodyPr/>
          <a:lstStyle/>
          <a:p>
            <a:pPr lvl="0"/>
            <a:r>
              <a:rPr lang="da-DK"/>
              <a:t>Gennemgået træningsmanualen fra den kliniske retningslinje om delirium.</a:t>
            </a:r>
          </a:p>
          <a:p>
            <a:pPr lvl="0"/>
            <a:r>
              <a:rPr lang="da-DK"/>
              <a:t>Fokusgruppe emne om delirium.</a:t>
            </a:r>
          </a:p>
          <a:p>
            <a:pPr lvl="0"/>
            <a:r>
              <a:rPr lang="da-DK"/>
              <a:t>Udarbejdet vores eget hjælpeskema til CAM score.</a:t>
            </a:r>
          </a:p>
        </p:txBody>
      </p:sp>
      <p:sp>
        <p:nvSpPr>
          <p:cNvPr id="4" name="Pladsholder til tekst 3"/>
          <p:cNvSpPr txBox="1">
            <a:spLocks noGrp="1"/>
          </p:cNvSpPr>
          <p:nvPr>
            <p:ph type="body" idx="4294967295"/>
          </p:nvPr>
        </p:nvSpPr>
        <p:spPr>
          <a:xfrm>
            <a:off x="503998" y="1768678"/>
            <a:ext cx="9072000" cy="4384081"/>
          </a:xfrm>
        </p:spPr>
        <p:txBody>
          <a:bodyPr/>
          <a:lstStyle/>
          <a:p>
            <a:pPr lvl="0"/>
            <a:r>
              <a:rPr lang="da-DK"/>
              <a:t>Gennem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301322"/>
            <a:ext cx="9072000" cy="1261798"/>
          </a:xfrm>
        </p:spPr>
        <p:txBody>
          <a:bodyPr/>
          <a:lstStyle/>
          <a:p>
            <a:pPr lvl="0"/>
            <a:r>
              <a:rPr lang="da-DK" b="1"/>
              <a:t>Dokumentation i EPJ</a:t>
            </a:r>
          </a:p>
        </p:txBody>
      </p:sp>
      <p:sp>
        <p:nvSpPr>
          <p:cNvPr id="3" name="Pladsholder til tekst 2"/>
          <p:cNvSpPr txBox="1">
            <a:spLocks noGrp="1"/>
          </p:cNvSpPr>
          <p:nvPr>
            <p:ph type="body" idx="4294967295"/>
          </p:nvPr>
        </p:nvSpPr>
        <p:spPr>
          <a:xfrm>
            <a:off x="503998" y="1768678"/>
            <a:ext cx="9072000" cy="4384081"/>
          </a:xfrm>
        </p:spPr>
        <p:txBody>
          <a:bodyPr/>
          <a:lstStyle/>
          <a:p>
            <a:endParaRPr lang="da-DK"/>
          </a:p>
        </p:txBody>
      </p:sp>
      <p:sp>
        <p:nvSpPr>
          <p:cNvPr id="4" name="Pladsholder til tekst 3"/>
          <p:cNvSpPr txBox="1">
            <a:spLocks noGrp="1"/>
          </p:cNvSpPr>
          <p:nvPr>
            <p:ph type="body" idx="4294967295"/>
          </p:nvPr>
        </p:nvSpPr>
        <p:spPr>
          <a:xfrm>
            <a:off x="503998" y="1768678"/>
            <a:ext cx="9072000" cy="4384081"/>
          </a:xfrm>
        </p:spPr>
        <p:txBody>
          <a:bodyPr/>
          <a:lstStyle/>
          <a:p>
            <a:pPr lvl="0">
              <a:buNone/>
            </a:pPr>
            <a:endParaRPr lang="da-DK"/>
          </a:p>
          <a:p>
            <a:pPr lvl="0">
              <a:buNone/>
            </a:pPr>
            <a:r>
              <a:rPr lang="da-DK"/>
              <a:t>1. Akut indsættende og fluktuerende forløb</a:t>
            </a:r>
          </a:p>
          <a:p>
            <a:pPr lvl="0">
              <a:buNone/>
            </a:pPr>
            <a:r>
              <a:rPr lang="da-DK"/>
              <a:t>( ) ikke tilstede		( )  tilstede</a:t>
            </a:r>
          </a:p>
          <a:p>
            <a:pPr lvl="0">
              <a:buNone/>
            </a:pPr>
            <a:r>
              <a:rPr lang="da-DK"/>
              <a:t>2. Uopmærksomhed</a:t>
            </a:r>
          </a:p>
          <a:p>
            <a:pPr lvl="0">
              <a:buNone/>
            </a:pPr>
            <a:r>
              <a:rPr lang="da-DK"/>
              <a:t>( ) ikke tilstede		( ) tilstede</a:t>
            </a:r>
          </a:p>
          <a:p>
            <a:pPr lvl="0">
              <a:buNone/>
            </a:pPr>
            <a:r>
              <a:rPr lang="da-DK"/>
              <a:t>3. Uorganiseret tankegang</a:t>
            </a:r>
          </a:p>
          <a:p>
            <a:pPr lvl="0">
              <a:buNone/>
            </a:pPr>
            <a:r>
              <a:rPr lang="da-DK"/>
              <a:t>( ) ikke tilstede		( ) tilstede</a:t>
            </a:r>
          </a:p>
          <a:p>
            <a:pPr lvl="0">
              <a:buNone/>
            </a:pPr>
            <a:r>
              <a:rPr lang="da-DK"/>
              <a:t>4. Ændret bevidsthedsniveau</a:t>
            </a:r>
          </a:p>
          <a:p>
            <a:pPr lvl="0">
              <a:buNone/>
            </a:pPr>
            <a:r>
              <a:rPr lang="da-DK"/>
              <a:t>( ) ikke tilstede		( ) tilstede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301322"/>
            <a:ext cx="9072000" cy="1261798"/>
          </a:xfrm>
        </p:spPr>
        <p:txBody>
          <a:bodyPr/>
          <a:lstStyle/>
          <a:p>
            <a:pPr lvl="0"/>
            <a:r>
              <a:rPr lang="da-DK"/>
              <a:t>Dokumentation i EPJ</a:t>
            </a:r>
          </a:p>
        </p:txBody>
      </p:sp>
      <p:sp>
        <p:nvSpPr>
          <p:cNvPr id="3" name="Pladsholder til tekst 2"/>
          <p:cNvSpPr txBox="1">
            <a:spLocks noGrp="1"/>
          </p:cNvSpPr>
          <p:nvPr>
            <p:ph type="body" idx="4294967295"/>
          </p:nvPr>
        </p:nvSpPr>
        <p:spPr>
          <a:xfrm>
            <a:off x="503998" y="1768678"/>
            <a:ext cx="9072000" cy="4384081"/>
          </a:xfrm>
        </p:spPr>
        <p:txBody>
          <a:bodyPr/>
          <a:lstStyle/>
          <a:p>
            <a:endParaRPr lang="da-DK"/>
          </a:p>
        </p:txBody>
      </p:sp>
      <p:sp>
        <p:nvSpPr>
          <p:cNvPr id="4" name="Pladsholder til tekst 3"/>
          <p:cNvSpPr txBox="1">
            <a:spLocks noGrp="1"/>
          </p:cNvSpPr>
          <p:nvPr>
            <p:ph type="body" idx="4294967295"/>
          </p:nvPr>
        </p:nvSpPr>
        <p:spPr>
          <a:xfrm>
            <a:off x="503998" y="1768678"/>
            <a:ext cx="9072000" cy="4384081"/>
          </a:xfrm>
        </p:spPr>
        <p:txBody>
          <a:bodyPr/>
          <a:lstStyle/>
          <a:p>
            <a:pPr lvl="0"/>
            <a:endParaRPr lang="da-DK"/>
          </a:p>
          <a:p>
            <a:pPr lvl="0"/>
            <a:r>
              <a:rPr lang="da-DK"/>
              <a:t>Tilstedeværelse af diagnose delirium</a:t>
            </a:r>
          </a:p>
          <a:p>
            <a:pPr lvl="0"/>
            <a:r>
              <a:rPr lang="da-DK"/>
              <a:t>( ) CAM positiv (Diagnose delirium er til stede)</a:t>
            </a:r>
          </a:p>
          <a:p>
            <a:pPr lvl="0"/>
            <a:r>
              <a:rPr lang="da-DK"/>
              <a:t>( ) CAM negativ (Diagnose delirium er ikke til stede)</a:t>
            </a:r>
          </a:p>
          <a:p>
            <a:pPr lvl="0"/>
            <a:r>
              <a:rPr lang="da-DK" b="1"/>
              <a:t>Psykosocialt: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301322"/>
            <a:ext cx="9072000" cy="1261798"/>
          </a:xfrm>
        </p:spPr>
        <p:txBody>
          <a:bodyPr/>
          <a:lstStyle/>
          <a:p>
            <a:pPr lvl="0"/>
            <a:r>
              <a:rPr lang="da-DK"/>
              <a:t>Husk</a:t>
            </a:r>
          </a:p>
        </p:txBody>
      </p:sp>
      <p:pic>
        <p:nvPicPr>
          <p:cNvPr id="3" name=""/>
          <p:cNvPicPr>
            <a:picLocks noGrp="1" noChangeAspect="1"/>
          </p:cNvPicPr>
          <p:nvPr>
            <p:ph type="pic" idx="4294967295"/>
          </p:nvPr>
        </p:nvPicPr>
        <p:blipFill>
          <a:blip r:embed="rId3">
            <a:lum/>
            <a:alphaModFix/>
          </a:blip>
          <a:srcRect/>
          <a:stretch>
            <a:fillRect/>
          </a:stretch>
        </p:blipFill>
        <p:spPr>
          <a:xfrm>
            <a:off x="7263362" y="4033436"/>
            <a:ext cx="1376638" cy="2119323"/>
          </a:xfrm>
        </p:spPr>
      </p:pic>
      <p:sp>
        <p:nvSpPr>
          <p:cNvPr id="4" name="Pladsholder til tekst 3"/>
          <p:cNvSpPr txBox="1">
            <a:spLocks noGrp="1"/>
          </p:cNvSpPr>
          <p:nvPr>
            <p:ph type="body" idx="4294967295"/>
          </p:nvPr>
        </p:nvSpPr>
        <p:spPr>
          <a:xfrm>
            <a:off x="503998" y="1768678"/>
            <a:ext cx="9072000" cy="4384081"/>
          </a:xfrm>
        </p:spPr>
        <p:txBody>
          <a:bodyPr/>
          <a:lstStyle/>
          <a:p>
            <a:pPr lvl="0"/>
            <a:endParaRPr lang="da-DK"/>
          </a:p>
          <a:p>
            <a:pPr lvl="0"/>
            <a:r>
              <a:rPr lang="da-DK"/>
              <a:t>Skriv så objektivt som muligt.</a:t>
            </a:r>
          </a:p>
          <a:p>
            <a:pPr lvl="0"/>
            <a:r>
              <a:rPr lang="da-DK"/>
              <a:t>Skriv det du ser, og ikke det du tolker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301322"/>
            <a:ext cx="9072000" cy="1261798"/>
          </a:xfrm>
        </p:spPr>
        <p:txBody>
          <a:bodyPr/>
          <a:lstStyle/>
          <a:p>
            <a:pPr lvl="0"/>
            <a:r>
              <a:rPr lang="da-DK"/>
              <a:t>Program</a:t>
            </a:r>
          </a:p>
        </p:txBody>
      </p:sp>
      <p:sp>
        <p:nvSpPr>
          <p:cNvPr id="3" name="Pladsholder til tekst 2"/>
          <p:cNvSpPr txBox="1">
            <a:spLocks noGrp="1"/>
          </p:cNvSpPr>
          <p:nvPr>
            <p:ph type="body" idx="4294967295"/>
          </p:nvPr>
        </p:nvSpPr>
        <p:spPr>
          <a:xfrm>
            <a:off x="503998" y="1768678"/>
            <a:ext cx="9072000" cy="4384081"/>
          </a:xfrm>
        </p:spPr>
        <p:txBody>
          <a:bodyPr/>
          <a:lstStyle/>
          <a:p>
            <a:endParaRPr lang="da-DK"/>
          </a:p>
        </p:txBody>
      </p:sp>
      <p:sp>
        <p:nvSpPr>
          <p:cNvPr id="4" name="Pladsholder til tekst 3"/>
          <p:cNvSpPr txBox="1">
            <a:spLocks noGrp="1"/>
          </p:cNvSpPr>
          <p:nvPr>
            <p:ph type="body" idx="4294967295"/>
          </p:nvPr>
        </p:nvSpPr>
        <p:spPr>
          <a:xfrm>
            <a:off x="503998" y="1768678"/>
            <a:ext cx="9072000" cy="4384081"/>
          </a:xfrm>
        </p:spPr>
        <p:txBody>
          <a:bodyPr/>
          <a:lstStyle/>
          <a:p>
            <a:pPr lvl="0"/>
            <a:endParaRPr lang="da-DK"/>
          </a:p>
          <a:p>
            <a:pPr lvl="0"/>
            <a:r>
              <a:rPr lang="da-DK"/>
              <a:t>Kort gennemgang af delirium.</a:t>
            </a:r>
          </a:p>
          <a:p>
            <a:pPr lvl="0"/>
            <a:r>
              <a:rPr lang="da-DK"/>
              <a:t>Gennemgang af CAM score.</a:t>
            </a:r>
          </a:p>
          <a:p>
            <a:pPr lvl="0"/>
            <a:r>
              <a:rPr lang="da-DK"/>
              <a:t>Gruppe arbejde.</a:t>
            </a:r>
          </a:p>
          <a:p>
            <a:pPr lvl="0"/>
            <a:r>
              <a:rPr lang="da-DK"/>
              <a:t>Hvordan har vi grebet det an på Anker Fjord Hospice.</a:t>
            </a:r>
          </a:p>
          <a:p>
            <a:pPr lvl="0"/>
            <a:r>
              <a:rPr lang="da-DK"/>
              <a:t>Hvordan dokumentere CAM score.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301322"/>
            <a:ext cx="9072000" cy="1261798"/>
          </a:xfrm>
        </p:spPr>
        <p:txBody>
          <a:bodyPr/>
          <a:lstStyle/>
          <a:p>
            <a:pPr lvl="0"/>
            <a:r>
              <a:rPr lang="da-DK"/>
              <a:t>Eksempel fra EPJ</a:t>
            </a:r>
          </a:p>
        </p:txBody>
      </p:sp>
      <p:sp>
        <p:nvSpPr>
          <p:cNvPr id="3" name="Pladsholder til tekst 2"/>
          <p:cNvSpPr txBox="1">
            <a:spLocks noGrp="1"/>
          </p:cNvSpPr>
          <p:nvPr>
            <p:ph type="body" idx="4294967295"/>
          </p:nvPr>
        </p:nvSpPr>
        <p:spPr>
          <a:xfrm>
            <a:off x="503998" y="1768678"/>
            <a:ext cx="9072000" cy="4384081"/>
          </a:xfrm>
        </p:spPr>
        <p:txBody>
          <a:bodyPr/>
          <a:lstStyle/>
          <a:p>
            <a:endParaRPr lang="da-DK"/>
          </a:p>
        </p:txBody>
      </p:sp>
      <p:sp>
        <p:nvSpPr>
          <p:cNvPr id="4" name="Pladsholder til tekst 3"/>
          <p:cNvSpPr txBox="1">
            <a:spLocks noGrp="1"/>
          </p:cNvSpPr>
          <p:nvPr>
            <p:ph type="body" idx="4294967295"/>
          </p:nvPr>
        </p:nvSpPr>
        <p:spPr>
          <a:xfrm>
            <a:off x="503998" y="1768678"/>
            <a:ext cx="9072000" cy="4384081"/>
          </a:xfrm>
        </p:spPr>
        <p:txBody>
          <a:bodyPr/>
          <a:lstStyle/>
          <a:p>
            <a:pPr lvl="0"/>
            <a:endParaRPr lang="da-DK"/>
          </a:p>
          <a:p>
            <a:pPr lvl="0"/>
            <a:r>
              <a:rPr lang="da-DK"/>
              <a:t>Patienten er scoret positiv for delirium</a:t>
            </a:r>
          </a:p>
          <a:p>
            <a:pPr lvl="0"/>
            <a:r>
              <a:rPr lang="da-DK" b="1"/>
              <a:t>Psykosocialt:</a:t>
            </a:r>
          </a:p>
          <a:p>
            <a:pPr lvl="0"/>
            <a:r>
              <a:rPr lang="da-DK"/>
              <a:t>Patienten er sort snakkende og hallucineret. Datter siger ja til alle de beskrevne symptomer i delir pjecen. Får efter rammeordination serenase.</a:t>
            </a:r>
          </a:p>
          <a:p>
            <a:pPr lvl="0"/>
            <a:endParaRPr lang="da-DK"/>
          </a:p>
          <a:p>
            <a:pPr lvl="0"/>
            <a:endParaRPr lang="da-DK"/>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301322"/>
            <a:ext cx="9072000" cy="1261798"/>
          </a:xfrm>
        </p:spPr>
        <p:txBody>
          <a:bodyPr/>
          <a:lstStyle/>
          <a:p>
            <a:pPr lvl="0"/>
            <a:r>
              <a:rPr lang="da-DK"/>
              <a:t>Eksempel fra EPJ</a:t>
            </a:r>
          </a:p>
        </p:txBody>
      </p:sp>
      <p:sp>
        <p:nvSpPr>
          <p:cNvPr id="3" name="Pladsholder til tekst 2"/>
          <p:cNvSpPr txBox="1">
            <a:spLocks noGrp="1"/>
          </p:cNvSpPr>
          <p:nvPr>
            <p:ph type="body" idx="4294967295"/>
          </p:nvPr>
        </p:nvSpPr>
        <p:spPr>
          <a:xfrm>
            <a:off x="503998" y="1768678"/>
            <a:ext cx="9072000" cy="4384081"/>
          </a:xfrm>
        </p:spPr>
        <p:txBody>
          <a:bodyPr/>
          <a:lstStyle/>
          <a:p>
            <a:endParaRPr lang="da-DK"/>
          </a:p>
        </p:txBody>
      </p:sp>
      <p:sp>
        <p:nvSpPr>
          <p:cNvPr id="4" name="Pladsholder til tekst 3"/>
          <p:cNvSpPr txBox="1">
            <a:spLocks noGrp="1"/>
          </p:cNvSpPr>
          <p:nvPr>
            <p:ph type="body" idx="4294967295"/>
          </p:nvPr>
        </p:nvSpPr>
        <p:spPr>
          <a:xfrm>
            <a:off x="503998" y="1768678"/>
            <a:ext cx="9072000" cy="4384081"/>
          </a:xfrm>
        </p:spPr>
        <p:txBody>
          <a:bodyPr/>
          <a:lstStyle/>
          <a:p>
            <a:pPr lvl="0"/>
            <a:endParaRPr lang="da-DK"/>
          </a:p>
          <a:p>
            <a:pPr lvl="0"/>
            <a:r>
              <a:rPr lang="da-DK" b="1"/>
              <a:t>Psykosocialt:</a:t>
            </a:r>
          </a:p>
          <a:p>
            <a:pPr lvl="0"/>
            <a:r>
              <a:rPr lang="da-DK"/>
              <a:t>Sidst på aftenen mener Niels han har slået hovedet i bordet og tabt alle sine piller. Det stemmer ikke, da jeg så han tog dem. Niels tager ud efter ting i luften som ikke er der. Han snakker om penge og piller. Skiller afløbet af på håndvasken og er sikker på at noget er faldet i. Han bliver vred, da jeg korrigerer ham. Der gives serenase.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301322"/>
            <a:ext cx="9072000" cy="1261798"/>
          </a:xfrm>
        </p:spPr>
        <p:txBody>
          <a:bodyPr/>
          <a:lstStyle/>
          <a:p>
            <a:pPr lvl="0"/>
            <a:r>
              <a:rPr lang="da-DK"/>
              <a:t>Eksempel fra EPJ</a:t>
            </a:r>
          </a:p>
        </p:txBody>
      </p:sp>
      <p:sp>
        <p:nvSpPr>
          <p:cNvPr id="3" name="Pladsholder til tekst 2"/>
          <p:cNvSpPr txBox="1">
            <a:spLocks noGrp="1"/>
          </p:cNvSpPr>
          <p:nvPr>
            <p:ph type="body" idx="4294967295"/>
          </p:nvPr>
        </p:nvSpPr>
        <p:spPr>
          <a:xfrm>
            <a:off x="503998" y="1768678"/>
            <a:ext cx="9072000" cy="4384081"/>
          </a:xfrm>
        </p:spPr>
        <p:txBody>
          <a:bodyPr/>
          <a:lstStyle/>
          <a:p>
            <a:endParaRPr lang="da-DK"/>
          </a:p>
        </p:txBody>
      </p:sp>
      <p:sp>
        <p:nvSpPr>
          <p:cNvPr id="4" name="Pladsholder til tekst 3"/>
          <p:cNvSpPr txBox="1">
            <a:spLocks noGrp="1"/>
          </p:cNvSpPr>
          <p:nvPr>
            <p:ph type="body" idx="4294967295"/>
          </p:nvPr>
        </p:nvSpPr>
        <p:spPr>
          <a:xfrm>
            <a:off x="503998" y="1768678"/>
            <a:ext cx="9072000" cy="4384081"/>
          </a:xfrm>
        </p:spPr>
        <p:txBody>
          <a:bodyPr/>
          <a:lstStyle/>
          <a:p>
            <a:pPr lvl="0">
              <a:buNone/>
            </a:pPr>
            <a:endParaRPr lang="da-DK"/>
          </a:p>
          <a:p>
            <a:pPr lvl="0">
              <a:buNone/>
            </a:pPr>
            <a:r>
              <a:rPr lang="da-DK" b="1"/>
              <a:t>Psykosocialt:</a:t>
            </a:r>
          </a:p>
          <a:p>
            <a:pPr lvl="0">
              <a:buNone/>
            </a:pPr>
            <a:r>
              <a:rPr lang="da-DK"/>
              <a:t>Patienten siger at tankerne flyver rundt i hovedet på ham, og han ikke når at få den ene tanke tænkt færdig, inden næste er på vej.</a:t>
            </a:r>
          </a:p>
          <a:p>
            <a:pPr lvl="0">
              <a:buNone/>
            </a:pPr>
            <a:r>
              <a:rPr lang="da-DK"/>
              <a:t>Senere siger han til hustruen ”Birgitte kan du ikke se de ikke har rent mel i posen her”.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301322"/>
            <a:ext cx="9072000" cy="1261798"/>
          </a:xfrm>
        </p:spPr>
        <p:txBody>
          <a:bodyPr/>
          <a:lstStyle/>
          <a:p>
            <a:pPr lvl="0"/>
            <a:r>
              <a:rPr lang="da-DK"/>
              <a:t>Eksempel fra EPJ</a:t>
            </a:r>
          </a:p>
        </p:txBody>
      </p:sp>
      <p:sp>
        <p:nvSpPr>
          <p:cNvPr id="3" name="Pladsholder til tekst 2"/>
          <p:cNvSpPr txBox="1">
            <a:spLocks noGrp="1"/>
          </p:cNvSpPr>
          <p:nvPr>
            <p:ph type="body" idx="4294967295"/>
          </p:nvPr>
        </p:nvSpPr>
        <p:spPr>
          <a:xfrm>
            <a:off x="503998" y="1768678"/>
            <a:ext cx="9072000" cy="4384081"/>
          </a:xfrm>
        </p:spPr>
        <p:txBody>
          <a:bodyPr/>
          <a:lstStyle/>
          <a:p>
            <a:endParaRPr lang="da-DK"/>
          </a:p>
        </p:txBody>
      </p:sp>
      <p:sp>
        <p:nvSpPr>
          <p:cNvPr id="4" name="Pladsholder til tekst 3"/>
          <p:cNvSpPr txBox="1">
            <a:spLocks noGrp="1"/>
          </p:cNvSpPr>
          <p:nvPr>
            <p:ph type="body" idx="4294967295"/>
          </p:nvPr>
        </p:nvSpPr>
        <p:spPr>
          <a:xfrm>
            <a:off x="503998" y="1768678"/>
            <a:ext cx="9072000" cy="4384081"/>
          </a:xfrm>
        </p:spPr>
        <p:txBody>
          <a:bodyPr/>
          <a:lstStyle/>
          <a:p>
            <a:pPr lvl="0"/>
            <a:endParaRPr lang="da-DK"/>
          </a:p>
          <a:p>
            <a:pPr lvl="0"/>
            <a:r>
              <a:rPr lang="da-DK" b="1"/>
              <a:t>Psykosocialt:</a:t>
            </a:r>
          </a:p>
          <a:p>
            <a:pPr lvl="0"/>
            <a:r>
              <a:rPr lang="da-DK"/>
              <a:t>Patientens øjne glider væk i samtalen. Han er svær at holde øjenkontakt med.</a:t>
            </a:r>
          </a:p>
          <a:p>
            <a:pPr lvl="0"/>
            <a:r>
              <a:rPr lang="da-DK"/>
              <a:t>Senere snakker han om en lastbil der skal flytte nogle møbler fra en møbelfabrik.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301322"/>
            <a:ext cx="9072000" cy="1261798"/>
          </a:xfrm>
        </p:spPr>
        <p:txBody>
          <a:bodyPr/>
          <a:lstStyle/>
          <a:p>
            <a:pPr lvl="0"/>
            <a:r>
              <a:rPr lang="da-DK"/>
              <a:t>Spørgsmål?</a:t>
            </a:r>
          </a:p>
        </p:txBody>
      </p:sp>
      <p:pic>
        <p:nvPicPr>
          <p:cNvPr id="3" name=""/>
          <p:cNvPicPr>
            <a:picLocks noGrp="1" noChangeAspect="1"/>
          </p:cNvPicPr>
          <p:nvPr>
            <p:ph type="pic" idx="4294967295"/>
          </p:nvPr>
        </p:nvPicPr>
        <p:blipFill>
          <a:blip r:embed="rId3">
            <a:lum/>
            <a:alphaModFix/>
          </a:blip>
          <a:srcRect/>
          <a:stretch>
            <a:fillRect/>
          </a:stretch>
        </p:blipFill>
        <p:spPr>
          <a:xfrm>
            <a:off x="2847962" y="1768678"/>
            <a:ext cx="4384081" cy="4384081"/>
          </a:xfrm>
        </p:spPr>
      </p:pic>
      <p:sp>
        <p:nvSpPr>
          <p:cNvPr id="4" name="Pladsholder til tekst 3"/>
          <p:cNvSpPr txBox="1">
            <a:spLocks noGrp="1"/>
          </p:cNvSpPr>
          <p:nvPr>
            <p:ph type="body" idx="4294967295"/>
          </p:nvPr>
        </p:nvSpPr>
        <p:spPr>
          <a:xfrm>
            <a:off x="503998" y="1768678"/>
            <a:ext cx="9072000" cy="4384081"/>
          </a:xfrm>
        </p:spPr>
        <p:txBody>
          <a:bodyPr/>
          <a:lstStyle/>
          <a:p>
            <a:endParaRPr lang="da-DK"/>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301322"/>
            <a:ext cx="9072000" cy="1261798"/>
          </a:xfrm>
        </p:spPr>
        <p:txBody>
          <a:bodyPr/>
          <a:lstStyle/>
          <a:p>
            <a:pPr lvl="0"/>
            <a:r>
              <a:rPr lang="da-DK"/>
              <a:t>Tak for opmærksomheden</a:t>
            </a:r>
          </a:p>
        </p:txBody>
      </p:sp>
      <p:pic>
        <p:nvPicPr>
          <p:cNvPr id="3" name=""/>
          <p:cNvPicPr>
            <a:picLocks noGrp="1" noChangeAspect="1"/>
          </p:cNvPicPr>
          <p:nvPr>
            <p:ph type="pic" idx="4294967295"/>
          </p:nvPr>
        </p:nvPicPr>
        <p:blipFill>
          <a:blip r:embed="rId3">
            <a:lum/>
            <a:alphaModFix/>
          </a:blip>
          <a:srcRect/>
          <a:stretch>
            <a:fillRect/>
          </a:stretch>
        </p:blipFill>
        <p:spPr>
          <a:xfrm>
            <a:off x="1143000" y="1768678"/>
            <a:ext cx="7793998" cy="4384081"/>
          </a:xfrm>
        </p:spPr>
      </p:pic>
      <p:sp>
        <p:nvSpPr>
          <p:cNvPr id="4" name="Pladsholder til tekst 3"/>
          <p:cNvSpPr txBox="1">
            <a:spLocks noGrp="1"/>
          </p:cNvSpPr>
          <p:nvPr>
            <p:ph type="body" idx="4294967295"/>
          </p:nvPr>
        </p:nvSpPr>
        <p:spPr>
          <a:xfrm>
            <a:off x="503998" y="1768678"/>
            <a:ext cx="9072000" cy="4384081"/>
          </a:xfrm>
        </p:spPr>
        <p:txBody>
          <a:bodyPr/>
          <a:lstStyle/>
          <a:p>
            <a:endParaRPr lang="da-D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p>
            <a:pPr lvl="0"/>
            <a:r>
              <a:rPr lang="da-DK"/>
              <a:t>Delirium</a:t>
            </a:r>
          </a:p>
        </p:txBody>
      </p:sp>
      <p:sp>
        <p:nvSpPr>
          <p:cNvPr id="3" name="Pladsholder til tekst 2"/>
          <p:cNvSpPr txBox="1">
            <a:spLocks noGrp="1"/>
          </p:cNvSpPr>
          <p:nvPr>
            <p:ph type="body" idx="4294967295"/>
          </p:nvPr>
        </p:nvSpPr>
        <p:spPr/>
        <p:txBody>
          <a:bodyPr/>
          <a:lstStyle/>
          <a:p>
            <a:pPr lvl="0"/>
            <a:r>
              <a:rPr lang="da-DK"/>
              <a:t>Delirium er en somatisk krisesituation, en akut hjerneinsufficiens</a:t>
            </a:r>
          </a:p>
          <a:p>
            <a:pPr lvl="0"/>
            <a:endParaRPr lang="da-DK"/>
          </a:p>
          <a:p>
            <a:pPr lvl="0"/>
            <a:r>
              <a:rPr lang="da-DK"/>
              <a:t>Hyperaktivt delirium- 25%</a:t>
            </a:r>
          </a:p>
          <a:p>
            <a:pPr lvl="0"/>
            <a:r>
              <a:rPr lang="da-DK"/>
              <a:t>Hypoaktivt delirium – 25%</a:t>
            </a:r>
          </a:p>
          <a:p>
            <a:pPr lvl="0"/>
            <a:r>
              <a:rPr lang="da-DK"/>
              <a:t>Blandingsdelirium – 50%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p>
            <a:pPr lvl="0"/>
            <a:r>
              <a:rPr lang="da-DK"/>
              <a:t>Prævalens af delirium</a:t>
            </a:r>
          </a:p>
        </p:txBody>
      </p:sp>
      <p:graphicFrame>
        <p:nvGraphicFramePr>
          <p:cNvPr id="3" name="Pladsholder til tabel 2"/>
          <p:cNvGraphicFramePr>
            <a:graphicFrameLocks noGrp="1"/>
          </p:cNvGraphicFramePr>
          <p:nvPr>
            <p:ph type="tbl" idx="4294967295"/>
          </p:nvPr>
        </p:nvGraphicFramePr>
        <p:xfrm>
          <a:off x="503998" y="1769043"/>
          <a:ext cx="8999643" cy="5214603"/>
        </p:xfrm>
        <a:graphic>
          <a:graphicData uri="http://schemas.openxmlformats.org/drawingml/2006/table">
            <a:tbl>
              <a:tblPr>
                <a:effectLst/>
              </a:tblPr>
              <a:tblGrid>
                <a:gridCol w="4500000">
                  <a:extLst>
                    <a:ext uri="{9D8B030D-6E8A-4147-A177-3AD203B41FA5}">
                      <a16:colId xmlns:a16="http://schemas.microsoft.com/office/drawing/2014/main" val="2780896892"/>
                    </a:ext>
                  </a:extLst>
                </a:gridCol>
                <a:gridCol w="4500000">
                  <a:extLst>
                    <a:ext uri="{9D8B030D-6E8A-4147-A177-3AD203B41FA5}">
                      <a16:colId xmlns:a16="http://schemas.microsoft.com/office/drawing/2014/main" val="509837039"/>
                    </a:ext>
                  </a:extLst>
                </a:gridCol>
              </a:tblGrid>
              <a:tr h="869036">
                <a:tc>
                  <a:txBody>
                    <a:bodyPr/>
                    <a:lstStyle/>
                    <a:p>
                      <a:pPr marL="0" marR="0" lvl="0" indent="0" rtl="0" hangingPunct="0">
                        <a:lnSpc>
                          <a:spcPct val="100000"/>
                        </a:lnSpc>
                        <a:spcBef>
                          <a:spcPts val="0"/>
                        </a:spcBef>
                        <a:spcAft>
                          <a:spcPts val="0"/>
                        </a:spcAft>
                        <a:buNone/>
                        <a:tabLst/>
                      </a:pPr>
                      <a:r>
                        <a:rPr lang="da-DK" sz="2600" b="0" i="0" u="none" strike="noStrike" kern="1200" cap="none">
                          <a:latin typeface="Liberation Sans" pitchFamily="18"/>
                          <a:ea typeface="Microsoft YaHei" pitchFamily="2"/>
                          <a:cs typeface="Lucida Sans" pitchFamily="2"/>
                        </a:rPr>
                        <a:t>Patientgruppe</a:t>
                      </a:r>
                    </a:p>
                  </a:txBody>
                  <a:tcPr/>
                </a:tc>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Hyppighed</a:t>
                      </a:r>
                    </a:p>
                  </a:txBody>
                  <a:tcPr/>
                </a:tc>
                <a:extLst>
                  <a:ext uri="{0D108BD9-81ED-4DB2-BD59-A6C34878D82A}">
                    <a16:rowId xmlns:a16="http://schemas.microsoft.com/office/drawing/2014/main" val="2259003865"/>
                  </a:ext>
                </a:extLst>
              </a:tr>
              <a:tr h="869036">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Hospitaliserede patienter</a:t>
                      </a:r>
                    </a:p>
                  </a:txBody>
                  <a:tcPr/>
                </a:tc>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10-30%</a:t>
                      </a:r>
                    </a:p>
                  </a:txBody>
                  <a:tcPr/>
                </a:tc>
                <a:extLst>
                  <a:ext uri="{0D108BD9-81ED-4DB2-BD59-A6C34878D82A}">
                    <a16:rowId xmlns:a16="http://schemas.microsoft.com/office/drawing/2014/main" val="483173332"/>
                  </a:ext>
                </a:extLst>
              </a:tr>
              <a:tr h="869036">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Hospitaliserede ældre patienter</a:t>
                      </a:r>
                    </a:p>
                  </a:txBody>
                  <a:tcPr/>
                </a:tc>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10-40%</a:t>
                      </a:r>
                    </a:p>
                  </a:txBody>
                  <a:tcPr/>
                </a:tc>
                <a:extLst>
                  <a:ext uri="{0D108BD9-81ED-4DB2-BD59-A6C34878D82A}">
                    <a16:rowId xmlns:a16="http://schemas.microsoft.com/office/drawing/2014/main" val="4268692552"/>
                  </a:ext>
                </a:extLst>
              </a:tr>
              <a:tr h="869036">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Hospitaliserede cancer patienter</a:t>
                      </a:r>
                    </a:p>
                  </a:txBody>
                  <a:tcPr/>
                </a:tc>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25%</a:t>
                      </a:r>
                    </a:p>
                  </a:txBody>
                  <a:tcPr/>
                </a:tc>
                <a:extLst>
                  <a:ext uri="{0D108BD9-81ED-4DB2-BD59-A6C34878D82A}">
                    <a16:rowId xmlns:a16="http://schemas.microsoft.com/office/drawing/2014/main" val="2664073225"/>
                  </a:ext>
                </a:extLst>
              </a:tr>
              <a:tr h="869036">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Hospitaliserede AIDS patienter</a:t>
                      </a:r>
                    </a:p>
                  </a:txBody>
                  <a:tcPr/>
                </a:tc>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30-40%</a:t>
                      </a:r>
                    </a:p>
                  </a:txBody>
                  <a:tcPr/>
                </a:tc>
                <a:extLst>
                  <a:ext uri="{0D108BD9-81ED-4DB2-BD59-A6C34878D82A}">
                    <a16:rowId xmlns:a16="http://schemas.microsoft.com/office/drawing/2014/main" val="433894992"/>
                  </a:ext>
                </a:extLst>
              </a:tr>
              <a:tr h="869758">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Terminalt syge patienter</a:t>
                      </a:r>
                    </a:p>
                  </a:txBody>
                  <a:tcPr/>
                </a:tc>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80%</a:t>
                      </a:r>
                    </a:p>
                  </a:txBody>
                  <a:tcPr/>
                </a:tc>
                <a:extLst>
                  <a:ext uri="{0D108BD9-81ED-4DB2-BD59-A6C34878D82A}">
                    <a16:rowId xmlns:a16="http://schemas.microsoft.com/office/drawing/2014/main" val="278095925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p>
            <a:pPr lvl="0"/>
            <a:r>
              <a:rPr lang="da-DK"/>
              <a:t>Risiko for udvikling af delirium</a:t>
            </a:r>
          </a:p>
        </p:txBody>
      </p:sp>
      <p:graphicFrame>
        <p:nvGraphicFramePr>
          <p:cNvPr id="3" name="Pladsholder til tabel 2"/>
          <p:cNvGraphicFramePr>
            <a:graphicFrameLocks noGrp="1"/>
          </p:cNvGraphicFramePr>
          <p:nvPr>
            <p:ph type="tbl" idx="4294967295"/>
          </p:nvPr>
        </p:nvGraphicFramePr>
        <p:xfrm>
          <a:off x="467999" y="1563477"/>
          <a:ext cx="9467642" cy="5707803"/>
        </p:xfrm>
        <a:graphic>
          <a:graphicData uri="http://schemas.openxmlformats.org/drawingml/2006/table">
            <a:tbl>
              <a:tblPr>
                <a:effectLst/>
              </a:tblPr>
              <a:tblGrid>
                <a:gridCol w="9467999">
                  <a:extLst>
                    <a:ext uri="{9D8B030D-6E8A-4147-A177-3AD203B41FA5}">
                      <a16:colId xmlns:a16="http://schemas.microsoft.com/office/drawing/2014/main" val="3188831245"/>
                    </a:ext>
                  </a:extLst>
                </a:gridCol>
              </a:tblGrid>
              <a:tr h="1141198">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2600" b="0" i="0" u="none" strike="noStrike" kern="1200" cap="none">
                          <a:latin typeface="Liberation Sans" pitchFamily="18"/>
                          <a:ea typeface="Microsoft YaHei" pitchFamily="2"/>
                          <a:cs typeface="Lucida Sans" pitchFamily="2"/>
                        </a:rPr>
                        <a:t>Nedsatte kognitive evner</a:t>
                      </a:r>
                    </a:p>
                  </a:txBody>
                  <a:tcPr/>
                </a:tc>
                <a:extLst>
                  <a:ext uri="{0D108BD9-81ED-4DB2-BD59-A6C34878D82A}">
                    <a16:rowId xmlns:a16="http://schemas.microsoft.com/office/drawing/2014/main" val="1867619873"/>
                  </a:ext>
                </a:extLst>
              </a:tr>
              <a:tr h="1141198">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Høj alder</a:t>
                      </a:r>
                    </a:p>
                  </a:txBody>
                  <a:tcPr/>
                </a:tc>
                <a:extLst>
                  <a:ext uri="{0D108BD9-81ED-4DB2-BD59-A6C34878D82A}">
                    <a16:rowId xmlns:a16="http://schemas.microsoft.com/office/drawing/2014/main" val="2716092624"/>
                  </a:ext>
                </a:extLst>
              </a:tr>
              <a:tr h="1141198">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Nedsat funktionsniveau</a:t>
                      </a:r>
                    </a:p>
                  </a:txBody>
                  <a:tcPr/>
                </a:tc>
                <a:extLst>
                  <a:ext uri="{0D108BD9-81ED-4DB2-BD59-A6C34878D82A}">
                    <a16:rowId xmlns:a16="http://schemas.microsoft.com/office/drawing/2014/main" val="3096577216"/>
                  </a:ext>
                </a:extLst>
              </a:tr>
              <a:tr h="1141198">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Øget comorbiditet</a:t>
                      </a:r>
                    </a:p>
                  </a:txBody>
                  <a:tcPr/>
                </a:tc>
                <a:extLst>
                  <a:ext uri="{0D108BD9-81ED-4DB2-BD59-A6C34878D82A}">
                    <a16:rowId xmlns:a16="http://schemas.microsoft.com/office/drawing/2014/main" val="1772552540"/>
                  </a:ext>
                </a:extLst>
              </a:tr>
              <a:tr h="1143356">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Nedsat syn og hørelse</a:t>
                      </a:r>
                    </a:p>
                  </a:txBody>
                  <a:tcPr/>
                </a:tc>
                <a:extLst>
                  <a:ext uri="{0D108BD9-81ED-4DB2-BD59-A6C34878D82A}">
                    <a16:rowId xmlns:a16="http://schemas.microsoft.com/office/drawing/2014/main" val="293616427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p>
            <a:pPr lvl="0"/>
            <a:r>
              <a:rPr lang="da-DK"/>
              <a:t>Udløsende årsager</a:t>
            </a:r>
          </a:p>
        </p:txBody>
      </p:sp>
      <p:graphicFrame>
        <p:nvGraphicFramePr>
          <p:cNvPr id="3" name="Pladsholder til tabel 2"/>
          <p:cNvGraphicFramePr>
            <a:graphicFrameLocks noGrp="1"/>
          </p:cNvGraphicFramePr>
          <p:nvPr>
            <p:ph type="tbl" idx="4294967295"/>
          </p:nvPr>
        </p:nvGraphicFramePr>
        <p:xfrm>
          <a:off x="438116" y="1799283"/>
          <a:ext cx="9353516" cy="5328364"/>
        </p:xfrm>
        <a:graphic>
          <a:graphicData uri="http://schemas.openxmlformats.org/drawingml/2006/table">
            <a:tbl>
              <a:tblPr>
                <a:effectLst/>
              </a:tblPr>
              <a:tblGrid>
                <a:gridCol w="9353882">
                  <a:extLst>
                    <a:ext uri="{9D8B030D-6E8A-4147-A177-3AD203B41FA5}">
                      <a16:colId xmlns:a16="http://schemas.microsoft.com/office/drawing/2014/main" val="188126385"/>
                    </a:ext>
                  </a:extLst>
                </a:gridCol>
              </a:tblGrid>
              <a:tr h="409678">
                <a:tc>
                  <a:txBody>
                    <a:bodyPr/>
                    <a:lstStyle/>
                    <a:p>
                      <a:pPr marL="0" marR="0" lvl="0" indent="0" rtl="0" hangingPunct="0">
                        <a:lnSpc>
                          <a:spcPct val="100000"/>
                        </a:lnSpc>
                        <a:spcBef>
                          <a:spcPts val="0"/>
                        </a:spcBef>
                        <a:spcAft>
                          <a:spcPts val="0"/>
                        </a:spcAft>
                        <a:buNone/>
                        <a:tabLst/>
                      </a:pPr>
                      <a:r>
                        <a:rPr lang="da-DK" sz="1800" b="1" i="0" u="none" strike="noStrike" kern="1200" cap="none">
                          <a:latin typeface="Liberation Sans" pitchFamily="18"/>
                          <a:ea typeface="Microsoft YaHei" pitchFamily="2"/>
                          <a:cs typeface="Lucida Sans" pitchFamily="2"/>
                        </a:rPr>
                        <a:t>Patofysiologiske årsager</a:t>
                      </a:r>
                    </a:p>
                  </a:txBody>
                  <a:tcPr/>
                </a:tc>
                <a:extLst>
                  <a:ext uri="{0D108BD9-81ED-4DB2-BD59-A6C34878D82A}">
                    <a16:rowId xmlns:a16="http://schemas.microsoft.com/office/drawing/2014/main" val="3709074196"/>
                  </a:ext>
                </a:extLst>
              </a:tr>
              <a:tr h="409678">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Infektion</a:t>
                      </a:r>
                    </a:p>
                  </a:txBody>
                  <a:tcPr/>
                </a:tc>
                <a:extLst>
                  <a:ext uri="{0D108BD9-81ED-4DB2-BD59-A6C34878D82A}">
                    <a16:rowId xmlns:a16="http://schemas.microsoft.com/office/drawing/2014/main" val="1498378404"/>
                  </a:ext>
                </a:extLst>
              </a:tr>
              <a:tr h="409678">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Medikamenter</a:t>
                      </a:r>
                    </a:p>
                  </a:txBody>
                  <a:tcPr/>
                </a:tc>
                <a:extLst>
                  <a:ext uri="{0D108BD9-81ED-4DB2-BD59-A6C34878D82A}">
                    <a16:rowId xmlns:a16="http://schemas.microsoft.com/office/drawing/2014/main" val="3743067392"/>
                  </a:ext>
                </a:extLst>
              </a:tr>
              <a:tr h="409678">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Smerter</a:t>
                      </a:r>
                    </a:p>
                  </a:txBody>
                  <a:tcPr/>
                </a:tc>
                <a:extLst>
                  <a:ext uri="{0D108BD9-81ED-4DB2-BD59-A6C34878D82A}">
                    <a16:rowId xmlns:a16="http://schemas.microsoft.com/office/drawing/2014/main" val="1190601234"/>
                  </a:ext>
                </a:extLst>
              </a:tr>
              <a:tr h="409678">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Søvnmangel</a:t>
                      </a:r>
                    </a:p>
                  </a:txBody>
                  <a:tcPr/>
                </a:tc>
                <a:extLst>
                  <a:ext uri="{0D108BD9-81ED-4DB2-BD59-A6C34878D82A}">
                    <a16:rowId xmlns:a16="http://schemas.microsoft.com/office/drawing/2014/main" val="3685280337"/>
                  </a:ext>
                </a:extLst>
              </a:tr>
              <a:tr h="409678">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Dehydrering / ernæringsdeficit</a:t>
                      </a:r>
                    </a:p>
                  </a:txBody>
                  <a:tcPr/>
                </a:tc>
                <a:extLst>
                  <a:ext uri="{0D108BD9-81ED-4DB2-BD59-A6C34878D82A}">
                    <a16:rowId xmlns:a16="http://schemas.microsoft.com/office/drawing/2014/main" val="2188366754"/>
                  </a:ext>
                </a:extLst>
              </a:tr>
              <a:tr h="409678">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Urinretention</a:t>
                      </a:r>
                    </a:p>
                  </a:txBody>
                  <a:tcPr/>
                </a:tc>
                <a:extLst>
                  <a:ext uri="{0D108BD9-81ED-4DB2-BD59-A6C34878D82A}">
                    <a16:rowId xmlns:a16="http://schemas.microsoft.com/office/drawing/2014/main" val="1598837330"/>
                  </a:ext>
                </a:extLst>
              </a:tr>
              <a:tr h="409678">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Obstipation</a:t>
                      </a:r>
                    </a:p>
                  </a:txBody>
                  <a:tcPr/>
                </a:tc>
                <a:extLst>
                  <a:ext uri="{0D108BD9-81ED-4DB2-BD59-A6C34878D82A}">
                    <a16:rowId xmlns:a16="http://schemas.microsoft.com/office/drawing/2014/main" val="745589515"/>
                  </a:ext>
                </a:extLst>
              </a:tr>
              <a:tr h="409678">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Hypoxi</a:t>
                      </a:r>
                    </a:p>
                  </a:txBody>
                  <a:tcPr/>
                </a:tc>
                <a:extLst>
                  <a:ext uri="{0D108BD9-81ED-4DB2-BD59-A6C34878D82A}">
                    <a16:rowId xmlns:a16="http://schemas.microsoft.com/office/drawing/2014/main" val="3658229700"/>
                  </a:ext>
                </a:extLst>
              </a:tr>
              <a:tr h="409678">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Polyfarmaci</a:t>
                      </a:r>
                    </a:p>
                  </a:txBody>
                  <a:tcPr/>
                </a:tc>
                <a:extLst>
                  <a:ext uri="{0D108BD9-81ED-4DB2-BD59-A6C34878D82A}">
                    <a16:rowId xmlns:a16="http://schemas.microsoft.com/office/drawing/2014/main" val="3946554281"/>
                  </a:ext>
                </a:extLst>
              </a:tr>
              <a:tr h="409678">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Biokemiske forstyrrelser</a:t>
                      </a:r>
                    </a:p>
                  </a:txBody>
                  <a:tcPr/>
                </a:tc>
                <a:extLst>
                  <a:ext uri="{0D108BD9-81ED-4DB2-BD59-A6C34878D82A}">
                    <a16:rowId xmlns:a16="http://schemas.microsoft.com/office/drawing/2014/main" val="166589783"/>
                  </a:ext>
                </a:extLst>
              </a:tr>
              <a:tr h="409678">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Hurtigt indsættende sygdom</a:t>
                      </a:r>
                    </a:p>
                  </a:txBody>
                  <a:tcPr/>
                </a:tc>
                <a:extLst>
                  <a:ext uri="{0D108BD9-81ED-4DB2-BD59-A6C34878D82A}">
                    <a16:rowId xmlns:a16="http://schemas.microsoft.com/office/drawing/2014/main" val="1034923719"/>
                  </a:ext>
                </a:extLst>
              </a:tr>
              <a:tr h="412558">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Tidligere misbrug</a:t>
                      </a:r>
                    </a:p>
                  </a:txBody>
                  <a:tcPr/>
                </a:tc>
                <a:extLst>
                  <a:ext uri="{0D108BD9-81ED-4DB2-BD59-A6C34878D82A}">
                    <a16:rowId xmlns:a16="http://schemas.microsoft.com/office/drawing/2014/main" val="104948901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p>
            <a:pPr lvl="0"/>
            <a:r>
              <a:rPr lang="da-DK"/>
              <a:t>Udløsende årsager</a:t>
            </a:r>
          </a:p>
        </p:txBody>
      </p:sp>
      <p:graphicFrame>
        <p:nvGraphicFramePr>
          <p:cNvPr id="3" name="Pladsholder til tabel 2"/>
          <p:cNvGraphicFramePr>
            <a:graphicFrameLocks noGrp="1"/>
          </p:cNvGraphicFramePr>
          <p:nvPr>
            <p:ph type="tbl" idx="4294967295"/>
          </p:nvPr>
        </p:nvGraphicFramePr>
        <p:xfrm>
          <a:off x="503998" y="1769043"/>
          <a:ext cx="9143643" cy="2766599"/>
        </p:xfrm>
        <a:graphic>
          <a:graphicData uri="http://schemas.openxmlformats.org/drawingml/2006/table">
            <a:tbl>
              <a:tblPr>
                <a:effectLst/>
              </a:tblPr>
              <a:tblGrid>
                <a:gridCol w="9144000">
                  <a:extLst>
                    <a:ext uri="{9D8B030D-6E8A-4147-A177-3AD203B41FA5}">
                      <a16:colId xmlns:a16="http://schemas.microsoft.com/office/drawing/2014/main" val="344582831"/>
                    </a:ext>
                  </a:extLst>
                </a:gridCol>
              </a:tblGrid>
              <a:tr h="922318">
                <a:tc>
                  <a:txBody>
                    <a:bodyPr/>
                    <a:lstStyle/>
                    <a:p>
                      <a:pPr marL="0" marR="0" lvl="0" indent="0" rtl="0" hangingPunct="0">
                        <a:lnSpc>
                          <a:spcPct val="100000"/>
                        </a:lnSpc>
                        <a:spcBef>
                          <a:spcPts val="0"/>
                        </a:spcBef>
                        <a:spcAft>
                          <a:spcPts val="0"/>
                        </a:spcAft>
                        <a:buNone/>
                        <a:tabLst/>
                      </a:pPr>
                      <a:r>
                        <a:rPr lang="da-DK" sz="2600" b="1" i="0" u="none" strike="noStrike" kern="1200" cap="none">
                          <a:latin typeface="Liberation Sans" pitchFamily="18"/>
                          <a:ea typeface="Microsoft YaHei" pitchFamily="2"/>
                          <a:cs typeface="Lucida Sans" pitchFamily="2"/>
                        </a:rPr>
                        <a:t>Psykosociale årsager</a:t>
                      </a:r>
                    </a:p>
                    <a:p>
                      <a:pPr marL="0" marR="0" lvl="0" indent="0" rtl="0" hangingPunct="0">
                        <a:lnSpc>
                          <a:spcPct val="100000"/>
                        </a:lnSpc>
                        <a:spcBef>
                          <a:spcPts val="0"/>
                        </a:spcBef>
                        <a:spcAft>
                          <a:spcPts val="0"/>
                        </a:spcAft>
                        <a:buNone/>
                        <a:tabLst/>
                      </a:pPr>
                      <a:endParaRPr lang="da-DK" sz="2600" b="1" i="0" u="none" strike="noStrike" kern="1200" cap="none">
                        <a:latin typeface="Liberation Sans" pitchFamily="18"/>
                        <a:ea typeface="Microsoft YaHei" pitchFamily="2"/>
                        <a:cs typeface="Lucida Sans" pitchFamily="2"/>
                      </a:endParaRPr>
                    </a:p>
                  </a:txBody>
                  <a:tcPr/>
                </a:tc>
                <a:extLst>
                  <a:ext uri="{0D108BD9-81ED-4DB2-BD59-A6C34878D82A}">
                    <a16:rowId xmlns:a16="http://schemas.microsoft.com/office/drawing/2014/main" val="2582838839"/>
                  </a:ext>
                </a:extLst>
              </a:tr>
              <a:tr h="922318">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Angst</a:t>
                      </a:r>
                    </a:p>
                  </a:txBody>
                  <a:tcPr/>
                </a:tc>
                <a:extLst>
                  <a:ext uri="{0D108BD9-81ED-4DB2-BD59-A6C34878D82A}">
                    <a16:rowId xmlns:a16="http://schemas.microsoft.com/office/drawing/2014/main" val="357696384"/>
                  </a:ext>
                </a:extLst>
              </a:tr>
              <a:tr h="922318">
                <a:tc>
                  <a:txBody>
                    <a:bodyPr/>
                    <a:lstStyle/>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Nye omgivelser</a:t>
                      </a:r>
                    </a:p>
                  </a:txBody>
                  <a:tcPr/>
                </a:tc>
                <a:extLst>
                  <a:ext uri="{0D108BD9-81ED-4DB2-BD59-A6C34878D82A}">
                    <a16:rowId xmlns:a16="http://schemas.microsoft.com/office/drawing/2014/main" val="64511916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p>
            <a:pPr lvl="0"/>
            <a:r>
              <a:rPr lang="da-DK"/>
              <a:t>Nonfarmakologiske tiltag</a:t>
            </a:r>
          </a:p>
        </p:txBody>
      </p:sp>
      <p:graphicFrame>
        <p:nvGraphicFramePr>
          <p:cNvPr id="3" name="Pladsholder til tabel 2"/>
          <p:cNvGraphicFramePr>
            <a:graphicFrameLocks noGrp="1"/>
          </p:cNvGraphicFramePr>
          <p:nvPr>
            <p:ph type="tbl" idx="4294967295"/>
          </p:nvPr>
        </p:nvGraphicFramePr>
        <p:xfrm>
          <a:off x="503998" y="1769043"/>
          <a:ext cx="9070564" cy="5286603"/>
        </p:xfrm>
        <a:graphic>
          <a:graphicData uri="http://schemas.openxmlformats.org/drawingml/2006/table">
            <a:tbl>
              <a:tblPr>
                <a:effectLst/>
              </a:tblPr>
              <a:tblGrid>
                <a:gridCol w="4535643">
                  <a:extLst>
                    <a:ext uri="{9D8B030D-6E8A-4147-A177-3AD203B41FA5}">
                      <a16:colId xmlns:a16="http://schemas.microsoft.com/office/drawing/2014/main" val="336482239"/>
                    </a:ext>
                  </a:extLst>
                </a:gridCol>
                <a:gridCol w="4535277">
                  <a:extLst>
                    <a:ext uri="{9D8B030D-6E8A-4147-A177-3AD203B41FA5}">
                      <a16:colId xmlns:a16="http://schemas.microsoft.com/office/drawing/2014/main" val="3882994079"/>
                    </a:ext>
                  </a:extLst>
                </a:gridCol>
              </a:tblGrid>
              <a:tr h="880923">
                <a:tc>
                  <a:txBody>
                    <a:bodyPr/>
                    <a:lstStyle/>
                    <a:p>
                      <a:pPr marL="0" marR="0" lvl="0" indent="0" rtl="0" hangingPunct="0">
                        <a:lnSpc>
                          <a:spcPct val="100000"/>
                        </a:lnSpc>
                        <a:spcBef>
                          <a:spcPts val="0"/>
                        </a:spcBef>
                        <a:spcAft>
                          <a:spcPts val="0"/>
                        </a:spcAft>
                        <a:buNone/>
                        <a:tabLst/>
                      </a:pPr>
                      <a:r>
                        <a:rPr lang="da-DK" sz="2600" b="0" i="0" u="none" strike="noStrike" kern="1200" cap="none">
                          <a:latin typeface="Liberation Sans" pitchFamily="18"/>
                          <a:ea typeface="Microsoft YaHei" pitchFamily="2"/>
                          <a:cs typeface="Lucida Sans" pitchFamily="2"/>
                        </a:rPr>
                        <a:t>Sikring af patientens basale</a:t>
                      </a:r>
                    </a:p>
                    <a:p>
                      <a:pPr marL="0" marR="0" lvl="0" indent="0" rtl="0" hangingPunct="0">
                        <a:lnSpc>
                          <a:spcPct val="100000"/>
                        </a:lnSpc>
                        <a:spcBef>
                          <a:spcPts val="0"/>
                        </a:spcBef>
                        <a:spcAft>
                          <a:spcPts val="0"/>
                        </a:spcAft>
                        <a:buNone/>
                        <a:tabLst/>
                      </a:pPr>
                      <a:r>
                        <a:rPr lang="da-DK" sz="2600" b="0" i="0" u="none" strike="noStrike" kern="1200" cap="none">
                          <a:latin typeface="Liberation Sans" pitchFamily="18"/>
                          <a:ea typeface="Microsoft YaHei" pitchFamily="2"/>
                          <a:cs typeface="Lucida Sans" pitchFamily="2"/>
                        </a:rPr>
                        <a:t>behov</a:t>
                      </a:r>
                    </a:p>
                  </a:txBody>
                  <a:tcPr/>
                </a:tc>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Søvn, smertebehandling, medicinsanering, væske, ernæring, ilttension, blære og tarm funktion, mobilisering.</a:t>
                      </a:r>
                    </a:p>
                  </a:txBody>
                  <a:tcPr/>
                </a:tc>
                <a:extLst>
                  <a:ext uri="{0D108BD9-81ED-4DB2-BD59-A6C34878D82A}">
                    <a16:rowId xmlns:a16="http://schemas.microsoft.com/office/drawing/2014/main" val="807558177"/>
                  </a:ext>
                </a:extLst>
              </a:tr>
              <a:tr h="880923">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Opmærksomhed på</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omgivelser</a:t>
                      </a:r>
                    </a:p>
                  </a:txBody>
                  <a:tcPr/>
                </a:tc>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Ro. God belysning. Ur og kalender. Radio/TV. Familiære objekter.</a:t>
                      </a:r>
                    </a:p>
                  </a:txBody>
                  <a:tcPr/>
                </a:tc>
                <a:extLst>
                  <a:ext uri="{0D108BD9-81ED-4DB2-BD59-A6C34878D82A}">
                    <a16:rowId xmlns:a16="http://schemas.microsoft.com/office/drawing/2014/main" val="767357191"/>
                  </a:ext>
                </a:extLst>
              </a:tr>
              <a:tr h="880923">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God kommunikation</a:t>
                      </a:r>
                    </a:p>
                  </a:txBody>
                  <a:tcPr/>
                </a:tc>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Briller. Høreapparat.</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Enkel og anerkendende omgang med patienten.</a:t>
                      </a:r>
                    </a:p>
                  </a:txBody>
                  <a:tcPr/>
                </a:tc>
                <a:extLst>
                  <a:ext uri="{0D108BD9-81ED-4DB2-BD59-A6C34878D82A}">
                    <a16:rowId xmlns:a16="http://schemas.microsoft.com/office/drawing/2014/main" val="1057434229"/>
                  </a:ext>
                </a:extLst>
              </a:tr>
              <a:tr h="880923">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Kontinuitet i patientens indlæggelses forløb.</a:t>
                      </a:r>
                    </a:p>
                  </a:txBody>
                  <a:tcPr/>
                </a:tc>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Kontaktpersoner. Individuel sygepleje.</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Døgnrytmeplan.</a:t>
                      </a:r>
                    </a:p>
                  </a:txBody>
                  <a:tcPr/>
                </a:tc>
                <a:extLst>
                  <a:ext uri="{0D108BD9-81ED-4DB2-BD59-A6C34878D82A}">
                    <a16:rowId xmlns:a16="http://schemas.microsoft.com/office/drawing/2014/main" val="994544208"/>
                  </a:ext>
                </a:extLst>
              </a:tr>
              <a:tr h="880923">
                <a:tc>
                  <a:txBody>
                    <a:bodyPr/>
                    <a:lstStyle/>
                    <a:p>
                      <a:pPr marL="0" marR="0" lvl="0" indent="0" rtl="0" hangingPunct="0">
                        <a:lnSpc>
                          <a:spcPct val="100000"/>
                        </a:lnSpc>
                        <a:spcBef>
                          <a:spcPts val="0"/>
                        </a:spcBef>
                        <a:spcAft>
                          <a:spcPts val="0"/>
                        </a:spcAft>
                        <a:tabLst/>
                      </a:pPr>
                      <a:endParaRPr lang="da-DK" sz="1800" b="0" i="0" u="none" strike="noStrike" kern="1200" cap="none">
                        <a:latin typeface="Liberation Sans" pitchFamily="18"/>
                        <a:ea typeface="Microsoft YaHei" pitchFamily="2"/>
                      </a:endParaRPr>
                    </a:p>
                  </a:txBody>
                  <a:tcPr/>
                </a:tc>
                <a:tc>
                  <a:txBody>
                    <a:bodyPr/>
                    <a:lstStyle/>
                    <a:p>
                      <a:pPr marL="0" marR="0" lvl="0" indent="0" rtl="0" hangingPunct="0">
                        <a:lnSpc>
                          <a:spcPct val="100000"/>
                        </a:lnSpc>
                        <a:spcBef>
                          <a:spcPts val="0"/>
                        </a:spcBef>
                        <a:spcAft>
                          <a:spcPts val="0"/>
                        </a:spcAft>
                        <a:tabLst/>
                      </a:pPr>
                      <a:endParaRPr lang="da-DK" sz="1800" b="0" i="0" u="none" strike="noStrike" kern="1200" cap="none">
                        <a:latin typeface="Liberation Sans" pitchFamily="18"/>
                        <a:ea typeface="Microsoft YaHei" pitchFamily="2"/>
                      </a:endParaRPr>
                    </a:p>
                  </a:txBody>
                  <a:tcPr/>
                </a:tc>
                <a:extLst>
                  <a:ext uri="{0D108BD9-81ED-4DB2-BD59-A6C34878D82A}">
                    <a16:rowId xmlns:a16="http://schemas.microsoft.com/office/drawing/2014/main" val="124873738"/>
                  </a:ext>
                </a:extLst>
              </a:tr>
              <a:tr h="882359">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Pårørende</a:t>
                      </a:r>
                    </a:p>
                  </a:txBody>
                  <a:tcPr/>
                </a:tc>
                <a:tc>
                  <a:txBody>
                    <a:bodyPr/>
                    <a:lstStyle/>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Udlevere informationsmateriale om delirium.</a:t>
                      </a:r>
                    </a:p>
                  </a:txBody>
                  <a:tcPr/>
                </a:tc>
                <a:extLst>
                  <a:ext uri="{0D108BD9-81ED-4DB2-BD59-A6C34878D82A}">
                    <a16:rowId xmlns:a16="http://schemas.microsoft.com/office/drawing/2014/main" val="285906521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03998" y="301322"/>
            <a:ext cx="9072000" cy="1261798"/>
          </a:xfrm>
        </p:spPr>
        <p:txBody>
          <a:bodyPr/>
          <a:lstStyle/>
          <a:p>
            <a:pPr lvl="0"/>
            <a:r>
              <a:rPr lang="da-DK"/>
              <a:t>CAM score</a:t>
            </a:r>
          </a:p>
        </p:txBody>
      </p:sp>
      <p:sp>
        <p:nvSpPr>
          <p:cNvPr id="3" name="Pladsholder til tekst 2"/>
          <p:cNvSpPr txBox="1">
            <a:spLocks noGrp="1"/>
          </p:cNvSpPr>
          <p:nvPr>
            <p:ph type="body" idx="4294967295"/>
          </p:nvPr>
        </p:nvSpPr>
        <p:spPr>
          <a:xfrm>
            <a:off x="503998" y="1768678"/>
            <a:ext cx="9072000" cy="4384081"/>
          </a:xfrm>
        </p:spPr>
        <p:txBody>
          <a:bodyPr/>
          <a:lstStyle/>
          <a:p>
            <a:endParaRPr lang="da-DK"/>
          </a:p>
        </p:txBody>
      </p:sp>
      <p:graphicFrame>
        <p:nvGraphicFramePr>
          <p:cNvPr id="4" name="Pladsholder til tabel 3"/>
          <p:cNvGraphicFramePr>
            <a:graphicFrameLocks noGrp="1"/>
          </p:cNvGraphicFramePr>
          <p:nvPr>
            <p:ph type="tbl" idx="4294967295"/>
          </p:nvPr>
        </p:nvGraphicFramePr>
        <p:xfrm>
          <a:off x="503998" y="1768678"/>
          <a:ext cx="9071643" cy="6007324"/>
        </p:xfrm>
        <a:graphic>
          <a:graphicData uri="http://schemas.openxmlformats.org/drawingml/2006/table">
            <a:tbl>
              <a:tblPr firstRow="1" bandRow="1">
                <a:effectLst/>
              </a:tblPr>
              <a:tblGrid>
                <a:gridCol w="9072000">
                  <a:extLst>
                    <a:ext uri="{9D8B030D-6E8A-4147-A177-3AD203B41FA5}">
                      <a16:colId xmlns:a16="http://schemas.microsoft.com/office/drawing/2014/main" val="2618975670"/>
                    </a:ext>
                  </a:extLst>
                </a:gridCol>
              </a:tblGrid>
              <a:tr h="1434958">
                <a:tc>
                  <a:txBody>
                    <a:bodyPr/>
                    <a:lstStyle/>
                    <a:p>
                      <a:pPr marL="0" marR="0" lvl="0" indent="0" rtl="0" hangingPunct="0">
                        <a:lnSpc>
                          <a:spcPct val="100000"/>
                        </a:lnSpc>
                        <a:spcBef>
                          <a:spcPts val="0"/>
                        </a:spcBef>
                        <a:spcAft>
                          <a:spcPts val="0"/>
                        </a:spcAft>
                        <a:buNone/>
                        <a:tabLst/>
                      </a:pPr>
                      <a:r>
                        <a:rPr lang="da-DK" sz="1800" b="1" i="0" u="none" strike="noStrike" kern="1200" cap="none">
                          <a:latin typeface="Liberation Sans" pitchFamily="18"/>
                          <a:ea typeface="Microsoft YaHei" pitchFamily="2"/>
                          <a:cs typeface="Lucida Sans" pitchFamily="2"/>
                        </a:rPr>
                        <a:t>1. Akut indsættende og fluktuerende forløb:</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Oplysninger om dette kendetegn fås normalt fra familie eller plejepersonale.</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Er der tegn på en akut ændring i patientens mentale tilstand i forhold til den habituelle?</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Varierer denne (abnorme) adfærd i løbet af døgnet, dvs. kommer og går den eller bliver den mere eller mindre alvorlig?</a:t>
                      </a:r>
                    </a:p>
                  </a:txBody>
                  <a:tcPr/>
                </a:tc>
                <a:extLst>
                  <a:ext uri="{0D108BD9-81ED-4DB2-BD59-A6C34878D82A}">
                    <a16:rowId xmlns:a16="http://schemas.microsoft.com/office/drawing/2014/main" val="445983719"/>
                  </a:ext>
                </a:extLst>
              </a:tr>
              <a:tr h="1167478">
                <a:tc>
                  <a:txBody>
                    <a:bodyPr/>
                    <a:lstStyle/>
                    <a:p>
                      <a:pPr marL="0" marR="0" lvl="0" indent="0" rtl="0" hangingPunct="0">
                        <a:lnSpc>
                          <a:spcPct val="100000"/>
                        </a:lnSpc>
                        <a:spcBef>
                          <a:spcPts val="0"/>
                        </a:spcBef>
                        <a:spcAft>
                          <a:spcPts val="0"/>
                        </a:spcAft>
                        <a:buNone/>
                        <a:tabLst/>
                      </a:pPr>
                      <a:r>
                        <a:rPr lang="da-DK" sz="1800" b="1" i="0" u="none" strike="noStrike" kern="1200" cap="none">
                          <a:latin typeface="Liberation Sans" pitchFamily="18"/>
                          <a:ea typeface="Microsoft YaHei" pitchFamily="2"/>
                          <a:cs typeface="Lucida Sans" pitchFamily="2"/>
                        </a:rPr>
                        <a:t>2.Uopmærksomhed:</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Dette kendetegn viser sig ved et positivt svar på følgende spørgsmål:</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Har patienten svært ved at fastholde opmærksomhed, er let at distrahere, har svært ved at holde styr på det der blev sagt?</a:t>
                      </a:r>
                    </a:p>
                  </a:txBody>
                  <a:tcPr/>
                </a:tc>
                <a:extLst>
                  <a:ext uri="{0D108BD9-81ED-4DB2-BD59-A6C34878D82A}">
                    <a16:rowId xmlns:a16="http://schemas.microsoft.com/office/drawing/2014/main" val="1547028370"/>
                  </a:ext>
                </a:extLst>
              </a:tr>
              <a:tr h="1434958">
                <a:tc>
                  <a:txBody>
                    <a:bodyPr/>
                    <a:lstStyle/>
                    <a:p>
                      <a:pPr marL="0" marR="0" lvl="0" indent="0" rtl="0" hangingPunct="0">
                        <a:lnSpc>
                          <a:spcPct val="100000"/>
                        </a:lnSpc>
                        <a:spcBef>
                          <a:spcPts val="0"/>
                        </a:spcBef>
                        <a:spcAft>
                          <a:spcPts val="0"/>
                        </a:spcAft>
                        <a:buNone/>
                        <a:tabLst/>
                      </a:pPr>
                      <a:r>
                        <a:rPr lang="da-DK" sz="1800" b="1" i="0" u="none" strike="noStrike" kern="1200" cap="none">
                          <a:latin typeface="Liberation Sans" pitchFamily="18"/>
                          <a:ea typeface="Microsoft YaHei" pitchFamily="2"/>
                          <a:cs typeface="Lucida Sans" pitchFamily="2"/>
                        </a:rPr>
                        <a:t>3. Uorganiseret tankegang:</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Dette kendetegn viser sig ved et positivt svar på følgende spørgsmål:</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Er patientens tankegang uorganiseret og usammenhængende med vrøvlende og irrelevant tale, uklare og ulogiske tanker eller uforudsigelige skift fra et emne til et andet?</a:t>
                      </a:r>
                    </a:p>
                  </a:txBody>
                  <a:tcPr/>
                </a:tc>
                <a:extLst>
                  <a:ext uri="{0D108BD9-81ED-4DB2-BD59-A6C34878D82A}">
                    <a16:rowId xmlns:a16="http://schemas.microsoft.com/office/drawing/2014/main" val="197313223"/>
                  </a:ext>
                </a:extLst>
              </a:tr>
              <a:tr h="1970275">
                <a:tc>
                  <a:txBody>
                    <a:bodyPr/>
                    <a:lstStyle/>
                    <a:p>
                      <a:pPr marL="0" marR="0" lvl="0" indent="0" rtl="0" hangingPunct="0">
                        <a:lnSpc>
                          <a:spcPct val="100000"/>
                        </a:lnSpc>
                        <a:spcBef>
                          <a:spcPts val="0"/>
                        </a:spcBef>
                        <a:spcAft>
                          <a:spcPts val="0"/>
                        </a:spcAft>
                        <a:buNone/>
                        <a:tabLst/>
                      </a:pPr>
                      <a:r>
                        <a:rPr lang="da-DK" sz="1800" b="1" i="0" u="none" strike="noStrike" kern="1200" cap="none">
                          <a:latin typeface="Liberation Sans" pitchFamily="18"/>
                          <a:ea typeface="Microsoft YaHei" pitchFamily="2"/>
                          <a:cs typeface="Lucida Sans" pitchFamily="2"/>
                        </a:rPr>
                        <a:t>4. Ændret bevidsthedsniveau:</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Dette kendetegn viser sig ved et positivt svar på følgende spørgsmål:</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Er patientens bevidsthedsniveau ændret, således at patienter er:</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På vagt (overopmærksom)</a:t>
                      </a:r>
                    </a:p>
                    <a:p>
                      <a:pPr marL="0" marR="0" lvl="0" indent="0" rtl="0" hangingPunct="0">
                        <a:lnSpc>
                          <a:spcPct val="100000"/>
                        </a:lnSpc>
                        <a:spcBef>
                          <a:spcPts val="0"/>
                        </a:spcBef>
                        <a:spcAft>
                          <a:spcPts val="0"/>
                        </a:spcAft>
                        <a:buNone/>
                        <a:tabLst/>
                      </a:pPr>
                      <a:r>
                        <a:rPr lang="da-DK" sz="1800" b="0" i="0" u="none" strike="noStrike" kern="1200" cap="none">
                          <a:latin typeface="Liberation Sans" pitchFamily="18"/>
                          <a:ea typeface="Microsoft YaHei" pitchFamily="2"/>
                          <a:cs typeface="Lucida Sans" pitchFamily="2"/>
                        </a:rPr>
                        <a:t>Sløv (søvnig) Som i en døs (vanskeligt at få opmærksomhed) Ukontaktbar.</a:t>
                      </a:r>
                    </a:p>
                    <a:p>
                      <a:pPr marL="0" marR="0" lvl="0" indent="0" rtl="0" hangingPunct="0">
                        <a:lnSpc>
                          <a:spcPct val="100000"/>
                        </a:lnSpc>
                        <a:spcBef>
                          <a:spcPts val="0"/>
                        </a:spcBef>
                        <a:spcAft>
                          <a:spcPts val="0"/>
                        </a:spcAft>
                        <a:buNone/>
                        <a:tabLst/>
                      </a:pPr>
                      <a:r>
                        <a:rPr lang="da-DK" sz="1800" b="1" i="0" u="none" strike="noStrike" kern="1200" cap="none">
                          <a:latin typeface="Liberation Sans" pitchFamily="18"/>
                          <a:ea typeface="Microsoft YaHei" pitchFamily="2"/>
                          <a:cs typeface="Lucida Sans" pitchFamily="2"/>
                        </a:rPr>
                        <a:t>For at stille diagnosen delirium skal kendetegn 1 og 2 og 3 eller 4 være tilstede.</a:t>
                      </a:r>
                    </a:p>
                    <a:p>
                      <a:pPr marL="0" marR="0" lvl="0" indent="0" rtl="0" hangingPunct="0">
                        <a:lnSpc>
                          <a:spcPct val="100000"/>
                        </a:lnSpc>
                        <a:spcBef>
                          <a:spcPts val="0"/>
                        </a:spcBef>
                        <a:spcAft>
                          <a:spcPts val="0"/>
                        </a:spcAft>
                        <a:buNone/>
                        <a:tabLst/>
                      </a:pPr>
                      <a:endParaRPr lang="da-DK" sz="1800" b="0" i="0" u="none" strike="noStrike" kern="1200" cap="none">
                        <a:latin typeface="Liberation Sans" pitchFamily="18"/>
                        <a:ea typeface="Microsoft YaHei" pitchFamily="2"/>
                        <a:cs typeface="Lucida Sans" pitchFamily="2"/>
                      </a:endParaRPr>
                    </a:p>
                  </a:txBody>
                  <a:tcPr/>
                </a:tc>
                <a:extLst>
                  <a:ext uri="{0D108BD9-81ED-4DB2-BD59-A6C34878D82A}">
                    <a16:rowId xmlns:a16="http://schemas.microsoft.com/office/drawing/2014/main" val="2598450027"/>
                  </a:ext>
                </a:extLst>
              </a:tr>
            </a:tbl>
          </a:graphicData>
        </a:graphic>
      </p:graphicFrame>
    </p:spTree>
  </p:cSld>
  <p:clrMapOvr>
    <a:masterClrMapping/>
  </p:clrMapOvr>
</p:sld>
</file>

<file path=ppt/theme/theme1.xml><?xml version="1.0" encoding="utf-8"?>
<a:theme xmlns:a="http://schemas.openxmlformats.org/drawingml/2006/main" name="Standard">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931</Words>
  <Application>Microsoft Office PowerPoint</Application>
  <PresentationFormat>Widescreen</PresentationFormat>
  <Paragraphs>199</Paragraphs>
  <Slides>25</Slides>
  <Notes>25</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25</vt:i4>
      </vt:variant>
    </vt:vector>
  </HeadingPairs>
  <TitlesOfParts>
    <vt:vector size="35" baseType="lpstr">
      <vt:lpstr>Microsoft YaHei</vt:lpstr>
      <vt:lpstr>Arial</vt:lpstr>
      <vt:lpstr>Calibri</vt:lpstr>
      <vt:lpstr>Liberation Sans</vt:lpstr>
      <vt:lpstr>Liberation Serif</vt:lpstr>
      <vt:lpstr>Lucida Sans</vt:lpstr>
      <vt:lpstr>Segoe UI</vt:lpstr>
      <vt:lpstr>StarSymbol</vt:lpstr>
      <vt:lpstr>Tahoma</vt:lpstr>
      <vt:lpstr>Standard</vt:lpstr>
      <vt:lpstr>Delirium</vt:lpstr>
      <vt:lpstr>Program</vt:lpstr>
      <vt:lpstr>Delirium</vt:lpstr>
      <vt:lpstr>Prævalens af delirium</vt:lpstr>
      <vt:lpstr>Risiko for udvikling af delirium</vt:lpstr>
      <vt:lpstr>Udløsende årsager</vt:lpstr>
      <vt:lpstr>Udløsende årsager</vt:lpstr>
      <vt:lpstr>Nonfarmakologiske tiltag</vt:lpstr>
      <vt:lpstr>CAM score</vt:lpstr>
      <vt:lpstr>1. Akut indsættende og fluktuerende forløb</vt:lpstr>
      <vt:lpstr>2. Uopmærksomhed</vt:lpstr>
      <vt:lpstr>3. Uorganiseret tankegang.</vt:lpstr>
      <vt:lpstr>4. Ændret bevidsthedsniveau</vt:lpstr>
      <vt:lpstr>PowerPoint-præsentation</vt:lpstr>
      <vt:lpstr>CAM prætest</vt:lpstr>
      <vt:lpstr>Hvordan har vi grebet CAM an på Anker Fjord Hospice?</vt:lpstr>
      <vt:lpstr>Dokumentation i EPJ</vt:lpstr>
      <vt:lpstr>Dokumentation i EPJ</vt:lpstr>
      <vt:lpstr>Husk</vt:lpstr>
      <vt:lpstr>Eksempel fra EPJ</vt:lpstr>
      <vt:lpstr>Eksempel fra EPJ</vt:lpstr>
      <vt:lpstr>Eksempel fra EPJ</vt:lpstr>
      <vt:lpstr>Eksempel fra EPJ</vt:lpstr>
      <vt:lpstr>Spørgsmål?</vt:lpstr>
      <vt:lpstr>Tak for opmærksomheden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Delirium</dc:title>
  <dc:creator>Gudrun Dyrvig</dc:creator>
  <cp:lastModifiedBy>Lars Filtenborg</cp:lastModifiedBy>
  <cp:revision>9</cp:revision>
  <cp:lastPrinted>2017-03-09T16:18:03Z</cp:lastPrinted>
  <dcterms:created xsi:type="dcterms:W3CDTF">2017-02-22T12:50:45Z</dcterms:created>
  <dcterms:modified xsi:type="dcterms:W3CDTF">2017-03-16T16:09:24Z</dcterms:modified>
</cp:coreProperties>
</file>